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5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2EA8B-BD0E-46FD-9C81-19E07F23FBB6}" type="datetimeFigureOut">
              <a:rPr lang="pt-BR" smtClean="0"/>
              <a:pPr/>
              <a:t>17/06/2011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7484-AF3C-42EA-AD30-A961138DE15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 err="1" smtClean="0"/>
              <a:t>Adjectives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854696" cy="1752600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How</a:t>
            </a:r>
            <a:r>
              <a:rPr lang="pt-BR" sz="4800" dirty="0" smtClean="0"/>
              <a:t> to use it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small.</a:t>
            </a:r>
          </a:p>
          <a:p>
            <a:r>
              <a:rPr lang="pt-BR" sz="4400" dirty="0" smtClean="0"/>
              <a:t>It is a small car.</a:t>
            </a:r>
            <a:endParaRPr lang="pt-BR" sz="4400" dirty="0"/>
          </a:p>
        </p:txBody>
      </p:sp>
      <p:pic>
        <p:nvPicPr>
          <p:cNvPr id="34818" name="Picture 2" descr="http://www.thedailygreen.com/cm/thedailygreen/images/smart-car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256584" cy="411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</a:t>
            </a:r>
            <a:r>
              <a:rPr lang="pt-BR" sz="4400" dirty="0" err="1" smtClean="0"/>
              <a:t>high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It is a </a:t>
            </a:r>
            <a:r>
              <a:rPr lang="pt-BR" sz="4400" dirty="0" err="1" smtClean="0"/>
              <a:t>high</a:t>
            </a:r>
            <a:r>
              <a:rPr lang="pt-BR" sz="4400" dirty="0" smtClean="0"/>
              <a:t> </a:t>
            </a:r>
            <a:r>
              <a:rPr lang="pt-BR" sz="4400" dirty="0" err="1" smtClean="0"/>
              <a:t>mountain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pic>
        <p:nvPicPr>
          <p:cNvPr id="35842" name="Picture 2" descr="http://www.daviddarling.info/images/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4983113" cy="396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pt-BR" sz="4400" dirty="0" err="1" smtClean="0"/>
              <a:t>She</a:t>
            </a:r>
            <a:r>
              <a:rPr lang="pt-BR" sz="4400" dirty="0" smtClean="0"/>
              <a:t> is </a:t>
            </a:r>
            <a:r>
              <a:rPr lang="pt-BR" sz="4400" dirty="0" err="1" smtClean="0"/>
              <a:t>good</a:t>
            </a:r>
            <a:r>
              <a:rPr lang="pt-BR" sz="4400" dirty="0" smtClean="0"/>
              <a:t>.</a:t>
            </a:r>
          </a:p>
          <a:p>
            <a:r>
              <a:rPr lang="pt-BR" sz="4400" dirty="0" err="1" smtClean="0"/>
              <a:t>She</a:t>
            </a:r>
            <a:r>
              <a:rPr lang="pt-BR" sz="4400" dirty="0" smtClean="0"/>
              <a:t> is a </a:t>
            </a:r>
            <a:r>
              <a:rPr lang="pt-BR" sz="4400" dirty="0" err="1" smtClean="0"/>
              <a:t>good</a:t>
            </a:r>
            <a:r>
              <a:rPr lang="pt-BR" sz="4400" dirty="0" smtClean="0"/>
              <a:t> </a:t>
            </a:r>
            <a:r>
              <a:rPr lang="pt-BR" sz="4400" dirty="0" err="1" smtClean="0"/>
              <a:t>angel</a:t>
            </a:r>
            <a:r>
              <a:rPr lang="pt-BR" sz="4400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6866" name="Picture 2" descr="Little Angel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789216" cy="434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He is </a:t>
            </a:r>
            <a:r>
              <a:rPr lang="pt-BR" sz="4400" dirty="0" err="1" smtClean="0"/>
              <a:t>bad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He is a </a:t>
            </a:r>
            <a:r>
              <a:rPr lang="pt-BR" sz="4400" dirty="0" err="1" smtClean="0"/>
              <a:t>bad</a:t>
            </a:r>
            <a:r>
              <a:rPr lang="pt-BR" sz="4400" dirty="0" smtClean="0"/>
              <a:t> boy.</a:t>
            </a:r>
            <a:endParaRPr lang="pt-BR" sz="4400" dirty="0"/>
          </a:p>
        </p:txBody>
      </p:sp>
      <p:pic>
        <p:nvPicPr>
          <p:cNvPr id="37890" name="Picture 2" descr="http://2.bp.blogspot.com/_zvgyd7rGIy8/S6zEVbGujNI/AAAAAAAAABo/JCjuPEWtWuI/s1600/gato-465x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51610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r>
              <a:rPr lang="pt-BR" sz="4800" dirty="0" smtClean="0"/>
              <a:t>It is </a:t>
            </a:r>
            <a:r>
              <a:rPr lang="pt-BR" sz="4800" dirty="0" err="1" smtClean="0"/>
              <a:t>easy</a:t>
            </a:r>
            <a:r>
              <a:rPr lang="pt-BR" sz="4800" dirty="0" smtClean="0"/>
              <a:t>.</a:t>
            </a:r>
          </a:p>
          <a:p>
            <a:endParaRPr lang="pt-BR" sz="4800" dirty="0" smtClean="0"/>
          </a:p>
          <a:p>
            <a:endParaRPr lang="pt-BR" sz="4800" dirty="0" smtClean="0"/>
          </a:p>
          <a:p>
            <a:pPr algn="r"/>
            <a:r>
              <a:rPr lang="pt-BR" sz="4800" dirty="0" smtClean="0"/>
              <a:t>It is </a:t>
            </a:r>
            <a:r>
              <a:rPr lang="pt-BR" sz="4800" dirty="0" err="1" smtClean="0"/>
              <a:t>difficult</a:t>
            </a:r>
            <a:r>
              <a:rPr lang="pt-BR" sz="4800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8916" name="Picture 4" descr="http://media.giantbomb.com/uploads/0/5370/1688647-difficult_su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122712" cy="1712288"/>
          </a:xfrm>
          <a:prstGeom prst="rect">
            <a:avLst/>
          </a:prstGeom>
          <a:noFill/>
        </p:spPr>
      </p:pic>
      <p:pic>
        <p:nvPicPr>
          <p:cNvPr id="38918" name="Picture 6" descr="http://aworkoutaday.com/wp-content/uploads/2010/05/simple-mat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328045" cy="220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err="1" smtClean="0"/>
              <a:t>She</a:t>
            </a:r>
            <a:r>
              <a:rPr lang="pt-BR" sz="4400" dirty="0" smtClean="0"/>
              <a:t> is a </a:t>
            </a:r>
            <a:r>
              <a:rPr lang="pt-BR" sz="4400" dirty="0" err="1" smtClean="0"/>
              <a:t>famous</a:t>
            </a:r>
            <a:r>
              <a:rPr lang="pt-BR" sz="4400" dirty="0" smtClean="0"/>
              <a:t> </a:t>
            </a:r>
            <a:r>
              <a:rPr lang="pt-BR" sz="4400" dirty="0" err="1" smtClean="0"/>
              <a:t>model</a:t>
            </a:r>
            <a:r>
              <a:rPr lang="pt-BR" sz="4400" dirty="0" smtClean="0"/>
              <a:t>.</a:t>
            </a:r>
          </a:p>
          <a:p>
            <a:r>
              <a:rPr lang="pt-BR" sz="4400" dirty="0" err="1" smtClean="0"/>
              <a:t>She</a:t>
            </a:r>
            <a:r>
              <a:rPr lang="pt-BR" sz="4400" dirty="0" smtClean="0"/>
              <a:t> is </a:t>
            </a:r>
            <a:r>
              <a:rPr lang="pt-BR" sz="4400" dirty="0" err="1" smtClean="0"/>
              <a:t>very</a:t>
            </a:r>
            <a:r>
              <a:rPr lang="pt-BR" sz="4400" dirty="0" smtClean="0"/>
              <a:t> </a:t>
            </a:r>
            <a:r>
              <a:rPr lang="pt-BR" sz="4400" dirty="0" err="1" smtClean="0"/>
              <a:t>tall</a:t>
            </a:r>
            <a:r>
              <a:rPr lang="pt-BR" sz="4400" dirty="0" smtClean="0"/>
              <a:t>.</a:t>
            </a:r>
          </a:p>
          <a:p>
            <a:r>
              <a:rPr lang="pt-BR" sz="4400" dirty="0" err="1" smtClean="0"/>
              <a:t>She</a:t>
            </a:r>
            <a:r>
              <a:rPr lang="pt-BR" sz="4400" dirty="0" smtClean="0"/>
              <a:t> is slim.</a:t>
            </a:r>
          </a:p>
          <a:p>
            <a:r>
              <a:rPr lang="pt-BR" sz="4400" dirty="0" err="1" smtClean="0"/>
              <a:t>She</a:t>
            </a:r>
            <a:r>
              <a:rPr lang="pt-BR" sz="4400" dirty="0" smtClean="0"/>
              <a:t> is </a:t>
            </a:r>
            <a:r>
              <a:rPr lang="pt-BR" sz="4400" dirty="0" err="1" smtClean="0"/>
              <a:t>not</a:t>
            </a:r>
            <a:r>
              <a:rPr lang="pt-BR" sz="4400" dirty="0" smtClean="0"/>
              <a:t> </a:t>
            </a:r>
            <a:r>
              <a:rPr lang="pt-BR" sz="4400" dirty="0" err="1" smtClean="0"/>
              <a:t>fat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pic>
        <p:nvPicPr>
          <p:cNvPr id="5122" name="Picture 2" descr="http://www.sortimentos.com/roupas/spfw-inverno-2009-fotos-desfile-colecao-moda-inverno-2009-colcci-gisel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02804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pt-BR" sz="5400" dirty="0" err="1" smtClean="0"/>
              <a:t>The</a:t>
            </a:r>
            <a:r>
              <a:rPr lang="pt-BR" sz="5400" dirty="0" smtClean="0"/>
              <a:t> </a:t>
            </a:r>
            <a:r>
              <a:rPr lang="pt-BR" sz="5400" dirty="0" err="1" smtClean="0"/>
              <a:t>cat</a:t>
            </a:r>
            <a:r>
              <a:rPr lang="pt-BR" sz="5400" dirty="0" smtClean="0"/>
              <a:t> is </a:t>
            </a:r>
            <a:r>
              <a:rPr lang="pt-BR" sz="5400" dirty="0" err="1" smtClean="0"/>
              <a:t>fat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40962" name="Picture 2" descr="http://files.factornerd.webnode.com.br/200000169-e2f20e3eb5/fat_ca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39"/>
            <a:ext cx="4752528" cy="422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pt-BR" sz="5400" dirty="0" smtClean="0"/>
              <a:t>It is </a:t>
            </a:r>
            <a:r>
              <a:rPr lang="pt-BR" sz="5400" dirty="0" err="1" smtClean="0"/>
              <a:t>dry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41986" name="Picture 2" descr="http://onordeste.com/administrador/personalidades/imagemPersonalidade/0f17624bcf1185fb5ba437e891ab6c7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33392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pt-BR" sz="5400" dirty="0" smtClean="0"/>
              <a:t>It is </a:t>
            </a:r>
            <a:r>
              <a:rPr lang="pt-BR" sz="5400" dirty="0" err="1" smtClean="0"/>
              <a:t>wet</a:t>
            </a:r>
            <a:r>
              <a:rPr lang="pt-BR" sz="5400" dirty="0" smtClean="0"/>
              <a:t>.</a:t>
            </a:r>
            <a:endParaRPr lang="pt-BR" sz="5400" dirty="0"/>
          </a:p>
        </p:txBody>
      </p:sp>
      <p:pic>
        <p:nvPicPr>
          <p:cNvPr id="43010" name="Picture 2" descr="http://miriadna.com/desctopwalls/forest/max/Wet%20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3"/>
            <a:ext cx="7128792" cy="4455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pt-BR" sz="4400" dirty="0" smtClean="0"/>
              <a:t>He is </a:t>
            </a:r>
            <a:r>
              <a:rPr lang="pt-BR" sz="4400" dirty="0" err="1" smtClean="0"/>
              <a:t>thirsty</a:t>
            </a:r>
            <a:r>
              <a:rPr lang="pt-BR" sz="4400" dirty="0" smtClean="0"/>
              <a:t>. </a:t>
            </a:r>
            <a:endParaRPr lang="pt-BR" sz="4400" dirty="0"/>
          </a:p>
        </p:txBody>
      </p:sp>
      <p:pic>
        <p:nvPicPr>
          <p:cNvPr id="1026" name="Picture 2" descr="http://www.extremefunnyhumor.com/pics/Thirsty_kit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818603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Adjectives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096344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/>
              <a:t>I use </a:t>
            </a:r>
            <a:r>
              <a:rPr lang="pt-BR" sz="4800" dirty="0" err="1" smtClean="0"/>
              <a:t>adjectives</a:t>
            </a:r>
            <a:r>
              <a:rPr lang="pt-BR" sz="4800" dirty="0" smtClean="0"/>
              <a:t> to </a:t>
            </a:r>
            <a:r>
              <a:rPr lang="pt-BR" sz="4800" dirty="0" err="1" smtClean="0"/>
              <a:t>describe</a:t>
            </a:r>
            <a:r>
              <a:rPr lang="pt-BR" sz="4800" dirty="0" smtClean="0"/>
              <a:t> </a:t>
            </a:r>
            <a:r>
              <a:rPr lang="pt-BR" sz="4800" dirty="0" err="1" smtClean="0"/>
              <a:t>things</a:t>
            </a:r>
            <a:r>
              <a:rPr lang="pt-BR" sz="4800" dirty="0" smtClean="0"/>
              <a:t>, </a:t>
            </a:r>
            <a:r>
              <a:rPr lang="pt-BR" sz="4800" dirty="0" err="1" smtClean="0"/>
              <a:t>people</a:t>
            </a:r>
            <a:r>
              <a:rPr lang="pt-BR" sz="4800" dirty="0" smtClean="0"/>
              <a:t>, </a:t>
            </a:r>
            <a:r>
              <a:rPr lang="pt-BR" sz="4800" dirty="0" err="1" smtClean="0"/>
              <a:t>places</a:t>
            </a:r>
            <a:r>
              <a:rPr lang="pt-BR" sz="4800" dirty="0" smtClean="0"/>
              <a:t>...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yushveda.com/magazine/wp-content/uploads/2009/04/hungerweight-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608512" cy="5100088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He is </a:t>
            </a:r>
            <a:r>
              <a:rPr lang="pt-BR" sz="4800" dirty="0" err="1" smtClean="0"/>
              <a:t>hungry</a:t>
            </a:r>
            <a:r>
              <a:rPr lang="pt-BR" sz="4800" dirty="0" smtClean="0"/>
              <a:t>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epartments.jordandistrict.org/curriculum/science/secondary/Activities/7th%20grade/introductory/inst6140MeasuringMatterWebsite/images/fullandemp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6269269" cy="470195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</a:t>
            </a:r>
            <a:r>
              <a:rPr lang="pt-BR" sz="4400" dirty="0" err="1" smtClean="0"/>
              <a:t>full</a:t>
            </a:r>
            <a:r>
              <a:rPr lang="pt-BR" sz="4400" dirty="0" smtClean="0"/>
              <a:t>.</a:t>
            </a:r>
          </a:p>
          <a:p>
            <a:endParaRPr lang="pt-BR" sz="4400" dirty="0" smtClean="0"/>
          </a:p>
          <a:p>
            <a:endParaRPr lang="pt-BR" sz="4400" dirty="0" smtClean="0"/>
          </a:p>
          <a:p>
            <a:pPr algn="r"/>
            <a:r>
              <a:rPr lang="pt-BR" sz="4400" dirty="0" smtClean="0"/>
              <a:t>It is </a:t>
            </a:r>
            <a:r>
              <a:rPr lang="pt-BR" sz="4400" dirty="0" err="1" smtClean="0"/>
              <a:t>empty</a:t>
            </a:r>
            <a:r>
              <a:rPr lang="pt-BR" sz="4400" dirty="0" smtClean="0"/>
              <a:t>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1.bp.blogspot.com/_jd0-yU-d59s/TP0bEIhtE1I/AAAAAAAAFM0/axp8rl_rvT8/s1600/tall-man-and-short-man-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106391" cy="5625938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He is short.</a:t>
            </a:r>
          </a:p>
          <a:p>
            <a:endParaRPr lang="pt-BR" sz="4400" dirty="0" smtClean="0"/>
          </a:p>
          <a:p>
            <a:endParaRPr lang="pt-BR" sz="4400" dirty="0" smtClean="0"/>
          </a:p>
          <a:p>
            <a:pPr algn="r"/>
            <a:r>
              <a:rPr lang="pt-BR" sz="4400" dirty="0" smtClean="0"/>
              <a:t>He is </a:t>
            </a:r>
            <a:r>
              <a:rPr lang="pt-BR" sz="4400" dirty="0" err="1" smtClean="0"/>
              <a:t>tall</a:t>
            </a:r>
            <a:r>
              <a:rPr lang="pt-BR" sz="4400" dirty="0" smtClean="0"/>
              <a:t>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 is </a:t>
            </a:r>
            <a:r>
              <a:rPr lang="pt-BR" dirty="0" err="1" smtClean="0"/>
              <a:t>rich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4818" name="Picture 2" descr="http://www.whynotad.com/_mm/_d/_ext/10506/big_the%20millionaire%20mindse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99" y="2132856"/>
            <a:ext cx="5622789" cy="4020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 is </a:t>
            </a:r>
            <a:r>
              <a:rPr lang="pt-BR" dirty="0" err="1" smtClean="0"/>
              <a:t>poor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5842" name="Picture 2" descr="http://afcsarah.files.wordpress.com/2010/02/the-poor-man-thumb222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4536504" cy="4339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/>
              <a:t>It is 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house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6866" name="Picture 2" descr="http://www.jjfloridavillas.co.uk/assets/images/new_house_sid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3271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 is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r>
              <a:rPr lang="pt-BR" dirty="0" smtClean="0"/>
              <a:t> </a:t>
            </a:r>
            <a:r>
              <a:rPr lang="pt-BR" dirty="0" err="1" smtClean="0"/>
              <a:t>house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7890" name="Picture 2" descr="http://farm1.static.flickr.com/186/480701042_3d810333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585665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 is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r>
              <a:rPr lang="pt-BR" dirty="0" smtClean="0"/>
              <a:t> </a:t>
            </a:r>
            <a:r>
              <a:rPr lang="pt-BR" dirty="0" err="1" smtClean="0"/>
              <a:t>man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8914" name="Picture 2" descr="http://www.deviantart.com/download/93976630/this_old_man____by_salemw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635896" cy="47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 is a </a:t>
            </a:r>
            <a:r>
              <a:rPr lang="pt-BR" dirty="0" err="1" smtClean="0"/>
              <a:t>young</a:t>
            </a:r>
            <a:r>
              <a:rPr lang="pt-BR" dirty="0" smtClean="0"/>
              <a:t> boy.</a:t>
            </a:r>
            <a:endParaRPr lang="pt-BR" dirty="0"/>
          </a:p>
        </p:txBody>
      </p:sp>
      <p:pic>
        <p:nvPicPr>
          <p:cNvPr id="39938" name="Picture 2" descr="http://maxspartacus.com/wp-content/uploads/2008/10/max-beach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610372" cy="481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0962" name="Picture 2" descr="http://blog.ainstainer.com/wp-content/uploads/2010/05/big-cap-vs-small-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260648"/>
            <a:ext cx="5861451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err="1" smtClean="0"/>
              <a:t>Examples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</a:t>
            </a:r>
            <a:r>
              <a:rPr lang="pt-BR" sz="4000" i="1" u="sng" dirty="0" smtClean="0"/>
              <a:t> </a:t>
            </a:r>
            <a:r>
              <a:rPr lang="pt-BR" sz="4000" i="1" u="sng" dirty="0" err="1" smtClean="0"/>
              <a:t>beautiful</a:t>
            </a:r>
            <a:r>
              <a:rPr lang="pt-BR" sz="4000" dirty="0" smtClean="0"/>
              <a:t>.</a:t>
            </a:r>
          </a:p>
          <a:p>
            <a:r>
              <a:rPr lang="pt-BR" sz="4000" dirty="0" err="1" smtClean="0"/>
              <a:t>She</a:t>
            </a:r>
            <a:r>
              <a:rPr lang="pt-BR" sz="4000" dirty="0" smtClean="0"/>
              <a:t> is a </a:t>
            </a:r>
            <a:r>
              <a:rPr lang="pt-BR" sz="4000" i="1" u="sng" dirty="0" err="1" smtClean="0"/>
              <a:t>beautiful</a:t>
            </a:r>
            <a:r>
              <a:rPr lang="pt-BR" sz="4000" dirty="0" smtClean="0"/>
              <a:t> girl.</a:t>
            </a:r>
            <a:endParaRPr lang="pt-BR" sz="4000" dirty="0"/>
          </a:p>
        </p:txBody>
      </p:sp>
      <p:pic>
        <p:nvPicPr>
          <p:cNvPr id="1026" name="Picture 2" descr="http://reegnum.co.cc/data_images/beautiful-girl-1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3826396" cy="290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4034" name="Picture 2" descr="http://2.bp.blogspot.com/_CGP-ZQ9vsUY/SZM9IxC9WII/AAAAAAAADJw/BxhNZ7SIt3k/s400/expensive+or+cheap.d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722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3010" name="Picture 2" descr="http://a248.e.akamai.net/pix.crutchfield.com/ca/reviews/2007/0402/tvs-old+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8123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5058" name="Picture 2" descr="http://shechive.wordpress.com/files/2009/11/a-celebrity-young-old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23324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2" name="Picture 2" descr="http://4.bp.blogspot.com/-6QHTOcIyGgk/TdjhZyxcwXI/AAAAAAAABRY/4mQMg0x7dvA/s1600/good-and-e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 descr="http://www.dreamstime.com/thin-and-fat-thumb3171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2" name="Picture 4" descr="lady_gaga_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328592" cy="618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</a:t>
            </a:r>
            <a:r>
              <a:rPr lang="pt-BR" sz="4400" dirty="0" err="1" smtClean="0"/>
              <a:t>beautiful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It is a </a:t>
            </a:r>
            <a:r>
              <a:rPr lang="pt-BR" sz="4400" dirty="0" err="1" smtClean="0"/>
              <a:t>beautiful</a:t>
            </a:r>
            <a:r>
              <a:rPr lang="pt-BR" sz="4400" dirty="0" smtClean="0"/>
              <a:t> </a:t>
            </a:r>
            <a:r>
              <a:rPr lang="pt-BR" sz="4400" dirty="0" err="1" smtClean="0"/>
              <a:t>picture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pic>
        <p:nvPicPr>
          <p:cNvPr id="28674" name="Picture 2" descr="http://www.bigpicture.in/wp-content/uploads/2010/05/BeautifulPlaceOnEarthLakeLouise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4630316" cy="347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</a:t>
            </a:r>
            <a:r>
              <a:rPr lang="pt-BR" sz="4400" dirty="0" err="1" smtClean="0"/>
              <a:t>difficult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It is a </a:t>
            </a:r>
            <a:r>
              <a:rPr lang="pt-BR" sz="4400" dirty="0" err="1" smtClean="0"/>
              <a:t>difficult</a:t>
            </a:r>
            <a:r>
              <a:rPr lang="pt-BR" sz="4400" dirty="0" smtClean="0"/>
              <a:t> test.</a:t>
            </a:r>
            <a:endParaRPr lang="pt-BR" sz="4400" dirty="0"/>
          </a:p>
        </p:txBody>
      </p:sp>
      <p:pic>
        <p:nvPicPr>
          <p:cNvPr id="29698" name="Picture 2" descr="http://us.123rf.com/400wm/400/400/izakowski/izakowski1006/izakowski100600070/7165754-girl-and-difficult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3742556" cy="440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</a:t>
            </a:r>
            <a:r>
              <a:rPr lang="pt-BR" sz="4400" dirty="0" err="1" smtClean="0"/>
              <a:t>delicious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It is a </a:t>
            </a:r>
            <a:r>
              <a:rPr lang="pt-BR" sz="4400" dirty="0" err="1" smtClean="0"/>
              <a:t>delicious</a:t>
            </a:r>
            <a:r>
              <a:rPr lang="pt-BR" sz="4400" dirty="0" smtClean="0"/>
              <a:t> </a:t>
            </a:r>
            <a:r>
              <a:rPr lang="pt-BR" sz="4400" dirty="0" err="1" smtClean="0"/>
              <a:t>cake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pic>
        <p:nvPicPr>
          <p:cNvPr id="30722" name="Picture 2" descr="http://blog.ingles200h.com/wp-content/uploads/2010/11/c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0005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</a:t>
            </a:r>
            <a:r>
              <a:rPr lang="pt-BR" sz="4400" dirty="0" err="1" smtClean="0"/>
              <a:t>expensive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It is </a:t>
            </a:r>
            <a:r>
              <a:rPr lang="pt-BR" sz="4400" dirty="0" err="1" smtClean="0"/>
              <a:t>an</a:t>
            </a:r>
            <a:r>
              <a:rPr lang="pt-BR" sz="4400" dirty="0" smtClean="0"/>
              <a:t> </a:t>
            </a:r>
            <a:r>
              <a:rPr lang="pt-BR" sz="4400" dirty="0" err="1" smtClean="0"/>
              <a:t>expensive</a:t>
            </a:r>
            <a:r>
              <a:rPr lang="pt-BR" sz="4400" dirty="0" smtClean="0"/>
              <a:t> car.</a:t>
            </a:r>
            <a:endParaRPr lang="pt-BR" sz="4400" dirty="0"/>
          </a:p>
        </p:txBody>
      </p:sp>
      <p:pic>
        <p:nvPicPr>
          <p:cNvPr id="32770" name="Picture 2" descr="http://3.bp.blogspot.com/_ZMs0Fn6wf9I/Swk9aICHXAI/AAAAAAAABfc/ZMAfYIq1dis/s1600/ferrari_california-8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068616" cy="4047767"/>
          </a:xfrm>
          <a:prstGeom prst="rect">
            <a:avLst/>
          </a:prstGeom>
          <a:noFill/>
        </p:spPr>
      </p:pic>
      <p:pic>
        <p:nvPicPr>
          <p:cNvPr id="32772" name="Picture 4" descr="http://4.bp.blogspot.com/_YSOSYPcTPIo/S2J473ikNJI/AAAAAAAAAPQ/DUkK0_V9nCc/s400/Money+st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359985" cy="215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pt-BR" sz="4400" dirty="0" smtClean="0"/>
              <a:t>He is </a:t>
            </a:r>
            <a:r>
              <a:rPr lang="pt-BR" sz="4400" dirty="0" err="1" smtClean="0"/>
              <a:t>handsome</a:t>
            </a:r>
            <a:r>
              <a:rPr lang="pt-BR" sz="4400" dirty="0" smtClean="0"/>
              <a:t>.</a:t>
            </a:r>
          </a:p>
          <a:p>
            <a:r>
              <a:rPr lang="pt-BR" sz="4400" dirty="0" smtClean="0"/>
              <a:t>He is a </a:t>
            </a:r>
            <a:r>
              <a:rPr lang="pt-BR" sz="4400" dirty="0" err="1" smtClean="0"/>
              <a:t>handsome</a:t>
            </a:r>
            <a:r>
              <a:rPr lang="pt-BR" sz="4400" dirty="0" smtClean="0"/>
              <a:t> </a:t>
            </a:r>
            <a:r>
              <a:rPr lang="pt-BR" sz="4400" dirty="0" err="1" smtClean="0"/>
              <a:t>man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pic>
        <p:nvPicPr>
          <p:cNvPr id="31746" name="Picture 2" descr="http://blog.opovo.com.br/buchicho/files/2010/05/brad_pit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283845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It is big.</a:t>
            </a:r>
          </a:p>
          <a:p>
            <a:r>
              <a:rPr lang="pt-BR" sz="4400" dirty="0" smtClean="0"/>
              <a:t>It is a big </a:t>
            </a:r>
            <a:r>
              <a:rPr lang="pt-BR" sz="4400" dirty="0" err="1" smtClean="0"/>
              <a:t>elephant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pic>
        <p:nvPicPr>
          <p:cNvPr id="33794" name="Picture 2" descr="coloring 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514975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228</Words>
  <Application>Microsoft Office PowerPoint</Application>
  <PresentationFormat>Apresentação na tela (4:3)</PresentationFormat>
  <Paragraphs>57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Fluxo</vt:lpstr>
      <vt:lpstr>Adjectives</vt:lpstr>
      <vt:lpstr>Adjectives</vt:lpstr>
      <vt:lpstr>Examples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He is rich.</vt:lpstr>
      <vt:lpstr>He is poor.</vt:lpstr>
      <vt:lpstr>It is a new house.</vt:lpstr>
      <vt:lpstr>It is an old house.</vt:lpstr>
      <vt:lpstr>He is an old man.</vt:lpstr>
      <vt:lpstr>He is a young boy.</vt:lpstr>
      <vt:lpstr> </vt:lpstr>
      <vt:lpstr> </vt:lpstr>
      <vt:lpstr> 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Adriana</dc:creator>
  <cp:lastModifiedBy>Adriana</cp:lastModifiedBy>
  <cp:revision>25</cp:revision>
  <dcterms:created xsi:type="dcterms:W3CDTF">2011-06-10T16:52:25Z</dcterms:created>
  <dcterms:modified xsi:type="dcterms:W3CDTF">2011-06-17T17:24:31Z</dcterms:modified>
</cp:coreProperties>
</file>