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2" r:id="rId3"/>
    <p:sldId id="256" r:id="rId4"/>
    <p:sldId id="274" r:id="rId5"/>
    <p:sldId id="257" r:id="rId6"/>
    <p:sldId id="275" r:id="rId7"/>
    <p:sldId id="258" r:id="rId8"/>
    <p:sldId id="276" r:id="rId9"/>
    <p:sldId id="259" r:id="rId10"/>
    <p:sldId id="279" r:id="rId11"/>
    <p:sldId id="261" r:id="rId12"/>
    <p:sldId id="278" r:id="rId13"/>
    <p:sldId id="267" r:id="rId14"/>
    <p:sldId id="281" r:id="rId15"/>
    <p:sldId id="262" r:id="rId16"/>
    <p:sldId id="263" r:id="rId17"/>
    <p:sldId id="260" r:id="rId18"/>
    <p:sldId id="264" r:id="rId19"/>
    <p:sldId id="265" r:id="rId20"/>
    <p:sldId id="266" r:id="rId21"/>
    <p:sldId id="269" r:id="rId22"/>
    <p:sldId id="268" r:id="rId23"/>
    <p:sldId id="270" r:id="rId24"/>
    <p:sldId id="271" r:id="rId25"/>
    <p:sldId id="273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2ABF-4EA7-4D0A-A88F-44CC51F27D12}" type="datetimeFigureOut">
              <a:rPr lang="pt-BR" smtClean="0"/>
              <a:pPr/>
              <a:t>25/7/2011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891F5-912A-4E45-A017-E77EFD9939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2ABF-4EA7-4D0A-A88F-44CC51F27D12}" type="datetimeFigureOut">
              <a:rPr lang="pt-BR" smtClean="0"/>
              <a:pPr/>
              <a:t>25/7/2011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891F5-912A-4E45-A017-E77EFD9939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2ABF-4EA7-4D0A-A88F-44CC51F27D12}" type="datetimeFigureOut">
              <a:rPr lang="pt-BR" smtClean="0"/>
              <a:pPr/>
              <a:t>25/7/2011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891F5-912A-4E45-A017-E77EFD9939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2ABF-4EA7-4D0A-A88F-44CC51F27D12}" type="datetimeFigureOut">
              <a:rPr lang="pt-BR" smtClean="0"/>
              <a:pPr/>
              <a:t>25/7/2011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891F5-912A-4E45-A017-E77EFD9939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2ABF-4EA7-4D0A-A88F-44CC51F27D12}" type="datetimeFigureOut">
              <a:rPr lang="pt-BR" smtClean="0"/>
              <a:pPr/>
              <a:t>25/7/2011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891F5-912A-4E45-A017-E77EFD9939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2ABF-4EA7-4D0A-A88F-44CC51F27D12}" type="datetimeFigureOut">
              <a:rPr lang="pt-BR" smtClean="0"/>
              <a:pPr/>
              <a:t>25/7/2011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891F5-912A-4E45-A017-E77EFD9939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2ABF-4EA7-4D0A-A88F-44CC51F27D12}" type="datetimeFigureOut">
              <a:rPr lang="pt-BR" smtClean="0"/>
              <a:pPr/>
              <a:t>25/7/2011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891F5-912A-4E45-A017-E77EFD9939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2ABF-4EA7-4D0A-A88F-44CC51F27D12}" type="datetimeFigureOut">
              <a:rPr lang="pt-BR" smtClean="0"/>
              <a:pPr/>
              <a:t>25/7/2011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891F5-912A-4E45-A017-E77EFD9939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2ABF-4EA7-4D0A-A88F-44CC51F27D12}" type="datetimeFigureOut">
              <a:rPr lang="pt-BR" smtClean="0"/>
              <a:pPr/>
              <a:t>25/7/2011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891F5-912A-4E45-A017-E77EFD9939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2ABF-4EA7-4D0A-A88F-44CC51F27D12}" type="datetimeFigureOut">
              <a:rPr lang="pt-BR" smtClean="0"/>
              <a:pPr/>
              <a:t>25/7/2011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891F5-912A-4E45-A017-E77EFD9939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2ABF-4EA7-4D0A-A88F-44CC51F27D12}" type="datetimeFigureOut">
              <a:rPr lang="pt-BR" smtClean="0"/>
              <a:pPr/>
              <a:t>25/7/2011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891F5-912A-4E45-A017-E77EFD9939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62ABF-4EA7-4D0A-A88F-44CC51F27D12}" type="datetimeFigureOut">
              <a:rPr lang="pt-BR" smtClean="0"/>
              <a:pPr/>
              <a:t>25/7/2011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891F5-912A-4E45-A017-E77EFD9939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714620"/>
            <a:ext cx="8229600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t-BR" sz="7200" dirty="0" smtClean="0">
                <a:latin typeface="Comic Sans MS" pitchFamily="66" charset="0"/>
              </a:rPr>
              <a:t>COUNTRIES</a:t>
            </a:r>
            <a:endParaRPr lang="pt-BR" sz="7200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canada mund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estadosunid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14282" y="5443381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 smtClean="0"/>
              <a:t>THE UNITED STATES</a:t>
            </a:r>
            <a:endParaRPr lang="pt-BR" sz="72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estados unidos no mund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japa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143108" y="5143512"/>
            <a:ext cx="528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 smtClean="0"/>
              <a:t>JAPAN</a:t>
            </a:r>
            <a:endParaRPr lang="pt-BR" sz="72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japao no mund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fran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000232" y="5143512"/>
            <a:ext cx="528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 smtClean="0"/>
              <a:t>FRANCE</a:t>
            </a:r>
            <a:endParaRPr lang="pt-BR" sz="72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gra-bretanh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143108" y="4549676"/>
            <a:ext cx="52864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 smtClean="0"/>
              <a:t>THE UNITED KINGDOM</a:t>
            </a:r>
            <a:endParaRPr lang="pt-BR" sz="72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espanh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143108" y="5514819"/>
            <a:ext cx="528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 smtClean="0"/>
              <a:t>SPAIN</a:t>
            </a:r>
            <a:endParaRPr lang="pt-BR" sz="72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grec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143108" y="5143512"/>
            <a:ext cx="528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 smtClean="0"/>
              <a:t>GREECE</a:t>
            </a:r>
            <a:endParaRPr lang="pt-BR" sz="72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irlan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000232" y="5143512"/>
            <a:ext cx="528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 smtClean="0"/>
              <a:t>IRELAND</a:t>
            </a:r>
            <a:endParaRPr lang="pt-BR" sz="72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CONTINENTS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ital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143108" y="5143512"/>
            <a:ext cx="528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 smtClean="0"/>
              <a:t>ITALY</a:t>
            </a:r>
            <a:endParaRPr lang="pt-BR" sz="72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portug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357422" y="5143512"/>
            <a:ext cx="528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 smtClean="0"/>
              <a:t>PORTUGAL</a:t>
            </a:r>
            <a:endParaRPr lang="pt-BR" sz="72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POLONI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143108" y="5143512"/>
            <a:ext cx="528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 smtClean="0"/>
              <a:t>POLAND</a:t>
            </a:r>
            <a:endParaRPr lang="pt-BR" sz="72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russ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143108" y="5143512"/>
            <a:ext cx="528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 smtClean="0"/>
              <a:t>RUSSIA</a:t>
            </a:r>
            <a:endParaRPr lang="pt-BR" sz="72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turqu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143108" y="5143512"/>
            <a:ext cx="528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 smtClean="0"/>
              <a:t>TURKEY</a:t>
            </a:r>
            <a:endParaRPr lang="pt-BR" sz="72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EUROP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advClick="0" advTm="3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argent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7723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143108" y="5143512"/>
            <a:ext cx="528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 smtClean="0"/>
              <a:t>ARGENTINA</a:t>
            </a:r>
            <a:endParaRPr lang="pt-BR" sz="7200" dirty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ARGENTINA MUNDI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austral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285984" y="3500438"/>
            <a:ext cx="528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 smtClean="0"/>
              <a:t>AUSTRALIA</a:t>
            </a:r>
            <a:endParaRPr lang="pt-BR" sz="72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AUSTRALIA MUND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bras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500562" y="357166"/>
            <a:ext cx="528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 smtClean="0"/>
              <a:t>BRAZIL</a:t>
            </a:r>
            <a:endParaRPr lang="pt-BR" sz="72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BRASIL MUND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cana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000232" y="5657671"/>
            <a:ext cx="528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 smtClean="0"/>
              <a:t>CANADA</a:t>
            </a:r>
            <a:endParaRPr lang="pt-BR" sz="72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21</Words>
  <Application>Microsoft Office PowerPoint</Application>
  <PresentationFormat>Apresentação na tela (4:3)</PresentationFormat>
  <Paragraphs>17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Tema do Office</vt:lpstr>
      <vt:lpstr>COUNTRIES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Cliente</dc:creator>
  <cp:lastModifiedBy>Cliente</cp:lastModifiedBy>
  <cp:revision>6</cp:revision>
  <dcterms:created xsi:type="dcterms:W3CDTF">2011-07-24T00:07:39Z</dcterms:created>
  <dcterms:modified xsi:type="dcterms:W3CDTF">2011-07-25T15:19:45Z</dcterms:modified>
</cp:coreProperties>
</file>