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205D-3114-432B-B64B-D592CBBD28BD}" type="datetimeFigureOut">
              <a:rPr lang="pt-BR" smtClean="0"/>
              <a:pPr/>
              <a:t>07/01/2014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0E0F3-C128-405C-861B-27AA082743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12500" dirty="0" err="1" smtClean="0"/>
              <a:t>Family</a:t>
            </a:r>
            <a:endParaRPr lang="pt-BR" sz="1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332656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aunt</a:t>
            </a:r>
            <a:r>
              <a:rPr lang="pt-BR" sz="4000" dirty="0" smtClean="0"/>
              <a:t> Selma.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  <p:pic>
        <p:nvPicPr>
          <p:cNvPr id="37890" name="Picture 2" descr="http://images.wikia.com/simpsons/images/b/ba/Selma_Bouvi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708920"/>
            <a:ext cx="1695210" cy="290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imagensgratis.com.br/imagens/original/fotos-da-simpson-ling-bouv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2160240" cy="2160240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15616" y="332656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cousin</a:t>
            </a:r>
            <a:r>
              <a:rPr lang="pt-BR" sz="4000" dirty="0" smtClean="0"/>
              <a:t> Ling.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RiF7m-oOz-JvzUmFlyxdM9ReW3PNQLpK-quEmTP52X0bg0WNQMu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996952"/>
            <a:ext cx="2376264" cy="2376264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grandfather</a:t>
            </a:r>
            <a:r>
              <a:rPr lang="pt-BR" sz="4000" dirty="0" smtClean="0"/>
              <a:t> 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3.bp.blogspot.com/_nDhoaW_KkKk/SyK6aRDJbBI/AAAAAAAAACE/dU7tW7JKvLg/s320/mona-simpson-0808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403648" y="2564904"/>
            <a:ext cx="2466528" cy="2971801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3265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/>
              <a:t> </a:t>
            </a:r>
            <a:r>
              <a:rPr lang="pt-BR" sz="4000" dirty="0" err="1" smtClean="0"/>
              <a:t>grandmother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404664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grandfather</a:t>
            </a:r>
            <a:r>
              <a:rPr lang="pt-BR" sz="4000" dirty="0" smtClean="0"/>
              <a:t> 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  <p:pic>
        <p:nvPicPr>
          <p:cNvPr id="33794" name="Picture 2" descr="http://3.bp.blogspot.com/_ECTRppF5qx4/SSdCFWa0ZmI/AAAAAAAAAq8/vHRLy-GTTUs/s400/Clancy_Bouvi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140968"/>
            <a:ext cx="2081808" cy="2081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.bp.blogspot.com/_ECTRppF5qx4/STBPoGOBSnI/AAAAAAAABN0/NOIoOBaG1yY/s400/jacky-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212976"/>
            <a:ext cx="2225824" cy="2225824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27584" y="33265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/>
              <a:t> </a:t>
            </a:r>
            <a:r>
              <a:rPr lang="pt-BR" sz="4000" dirty="0" err="1" smtClean="0"/>
              <a:t>grandmother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EI_UnJy0snU/TECXeOeRBYI/AAAAAAAACAk/naHZ07ExSEc/s1600/snowball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3072036" cy="1847519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043608" y="33265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cat</a:t>
            </a:r>
            <a:r>
              <a:rPr lang="pt-BR" sz="4000" dirty="0" smtClean="0"/>
              <a:t> </a:t>
            </a:r>
            <a:r>
              <a:rPr lang="pt-BR" sz="4000" dirty="0" err="1" smtClean="0"/>
              <a:t>Snowball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nexioncentral.com/wiki/images/7/71/Ayudante-de-santa-cla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40968"/>
            <a:ext cx="3028603" cy="2438684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3326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dog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986" name="Picture 2" descr="http://1.bp.blogspot.com/_ABnG0-7Hb54/TREgDD1prrI/AAAAAAAAAss/-PPVo6yAI5Y/s1600/the-simpsons-so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24827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Homer is </a:t>
            </a:r>
            <a:r>
              <a:rPr lang="pt-BR" dirty="0" err="1" smtClean="0"/>
              <a:t>Marge’s</a:t>
            </a:r>
            <a:r>
              <a:rPr lang="pt-BR" dirty="0" smtClean="0"/>
              <a:t> </a:t>
            </a:r>
            <a:r>
              <a:rPr lang="pt-BR" i="1" u="sng" dirty="0" err="1" smtClean="0"/>
              <a:t>husband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http://2.bp.blogspot.com/_Dj0-nNu6jCI/TLk_DIhU9LI/AAAAAAAAAB8/Hw7JYGJFya0/s1600/Homer-and-Marge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536504" cy="5216981"/>
          </a:xfrm>
          <a:prstGeom prst="rect">
            <a:avLst/>
          </a:prstGeom>
          <a:noFill/>
        </p:spPr>
      </p:pic>
      <p:sp>
        <p:nvSpPr>
          <p:cNvPr id="4" name="Seta em curva para cima 3"/>
          <p:cNvSpPr/>
          <p:nvPr/>
        </p:nvSpPr>
        <p:spPr>
          <a:xfrm rot="1830611">
            <a:off x="2687193" y="5113657"/>
            <a:ext cx="2558260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732113" cy="603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sz="5400" dirty="0" err="1" smtClean="0">
                <a:solidFill>
                  <a:schemeClr val="accent2"/>
                </a:solidFill>
                <a:latin typeface="Monotype Corsiva" pitchFamily="66" charset="0"/>
              </a:rPr>
              <a:t>Family</a:t>
            </a:r>
            <a:r>
              <a:rPr lang="pt-BR" sz="5400" dirty="0" smtClean="0">
                <a:solidFill>
                  <a:schemeClr val="accent2"/>
                </a:solidFill>
                <a:latin typeface="Monotype Corsiva" pitchFamily="66" charset="0"/>
              </a:rPr>
              <a:t> </a:t>
            </a:r>
            <a:r>
              <a:rPr lang="pt-BR" sz="5400" dirty="0" err="1" smtClean="0">
                <a:solidFill>
                  <a:schemeClr val="accent2"/>
                </a:solidFill>
                <a:latin typeface="Monotype Corsiva" pitchFamily="66" charset="0"/>
              </a:rPr>
              <a:t>Tree</a:t>
            </a:r>
            <a:endParaRPr lang="pt-BR" sz="5400" dirty="0">
              <a:solidFill>
                <a:schemeClr val="accent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 is </a:t>
            </a:r>
            <a:r>
              <a:rPr lang="pt-BR" dirty="0" err="1" smtClean="0"/>
              <a:t>Homer’s</a:t>
            </a:r>
            <a:r>
              <a:rPr lang="pt-BR" dirty="0" smtClean="0"/>
              <a:t> </a:t>
            </a:r>
            <a:r>
              <a:rPr lang="pt-BR" i="1" u="sng" dirty="0" err="1" smtClean="0"/>
              <a:t>wife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http://2.bp.blogspot.com/_Dj0-nNu6jCI/TLk_DIhU9LI/AAAAAAAAAB8/Hw7JYGJFya0/s1600/Homer-and-Marge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536504" cy="5216981"/>
          </a:xfrm>
          <a:prstGeom prst="rect">
            <a:avLst/>
          </a:prstGeom>
          <a:noFill/>
        </p:spPr>
      </p:pic>
      <p:sp>
        <p:nvSpPr>
          <p:cNvPr id="4" name="Seta em curva para cima 3"/>
          <p:cNvSpPr/>
          <p:nvPr/>
        </p:nvSpPr>
        <p:spPr>
          <a:xfrm rot="2185147" flipH="1">
            <a:off x="1947073" y="4769799"/>
            <a:ext cx="230425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Marge’s</a:t>
            </a:r>
            <a:r>
              <a:rPr lang="pt-BR" dirty="0" smtClean="0"/>
              <a:t> </a:t>
            </a:r>
            <a:r>
              <a:rPr lang="pt-BR" i="1" u="sng" dirty="0" err="1" smtClean="0"/>
              <a:t>daughter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3794" name="Picture 2" descr="http://t1.gstatic.com/images?q=tbn:ANd9GcSJqzba2YH2D2UvStO9Oq161u6G-tSpkkXiDC4SYizPC3Y3zffHT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271164" cy="3456384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2483768" y="1340768"/>
            <a:ext cx="2808312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err="1" smtClean="0"/>
              <a:t>mother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3794" name="Picture 2" descr="http://t1.gstatic.com/images?q=tbn:ANd9GcSJqzba2YH2D2UvStO9Oq161u6G-tSpkkXiDC4SYizPC3Y3zffHT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271164" cy="3456384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flipH="1">
            <a:off x="2555776" y="1340768"/>
            <a:ext cx="2627784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Homer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err="1" smtClean="0"/>
              <a:t>father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5842" name="Picture 2" descr="http://3.bp.blogspot.com/_2K1D3wdsquU/TN0tGPJ7iYI/AAAAAAAAA_4/oVWnVyzlygI/s1600/Happy-Bart-and-homer-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16624" cy="4218547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rot="2361689">
            <a:off x="4656813" y="1838614"/>
            <a:ext cx="3240360" cy="1353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Homer’s</a:t>
            </a:r>
            <a:r>
              <a:rPr lang="pt-BR" dirty="0" smtClean="0"/>
              <a:t> </a:t>
            </a:r>
            <a:r>
              <a:rPr lang="pt-BR" i="1" u="sng" dirty="0" err="1" smtClean="0"/>
              <a:t>son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5842" name="Picture 2" descr="http://3.bp.blogspot.com/_2K1D3wdsquU/TN0tGPJ7iYI/AAAAAAAAA_4/oVWnVyzlygI/s1600/Happy-Bart-and-homer-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616624" cy="4218547"/>
          </a:xfrm>
          <a:prstGeom prst="rect">
            <a:avLst/>
          </a:prstGeom>
          <a:noFill/>
        </p:spPr>
      </p:pic>
      <p:sp>
        <p:nvSpPr>
          <p:cNvPr id="4" name="Seta em curva para a esquerda 3"/>
          <p:cNvSpPr/>
          <p:nvPr/>
        </p:nvSpPr>
        <p:spPr>
          <a:xfrm rot="8142917">
            <a:off x="2214565" y="3960130"/>
            <a:ext cx="1511880" cy="2811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Maggie’s</a:t>
            </a:r>
            <a:r>
              <a:rPr lang="pt-BR" dirty="0" smtClean="0"/>
              <a:t> </a:t>
            </a:r>
            <a:r>
              <a:rPr lang="pt-BR" i="1" u="sng" dirty="0" err="1" smtClean="0"/>
              <a:t>sister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7890" name="Picture 2" descr="http://www.celfcentered.com/images/1tn__Lisa_and_Maggie_Simpson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032448" cy="3360373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3131840" y="1556792"/>
            <a:ext cx="216024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Maggie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err="1" smtClean="0"/>
              <a:t>sister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www.celfcentered.com/images/1tn__Lisa_and_Maggie_Simpson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032448" cy="3360373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flipH="1">
            <a:off x="3275856" y="1556792"/>
            <a:ext cx="2016224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err="1" smtClean="0"/>
              <a:t>sister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9938" name="Picture 2" descr="http://www.awn.com/files/imagepicker/1/strike07_Bart_Lisa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90868" cy="3888432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rot="439209" flipH="1">
            <a:off x="3948460" y="1385196"/>
            <a:ext cx="1859931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brother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9938" name="Picture 2" descr="http://www.awn.com/files/imagepicker/1/strike07_Bart_Lisa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90868" cy="3888432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3707904" y="1412776"/>
            <a:ext cx="216024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Herb’s</a:t>
            </a:r>
            <a:r>
              <a:rPr lang="pt-BR" dirty="0" smtClean="0"/>
              <a:t> </a:t>
            </a:r>
            <a:r>
              <a:rPr lang="pt-BR" i="1" u="sng" dirty="0" err="1" smtClean="0"/>
              <a:t>niece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312368" cy="4416491"/>
          </a:xfrm>
          <a:prstGeom prst="rect">
            <a:avLst/>
          </a:prstGeom>
          <a:noFill/>
        </p:spPr>
      </p:pic>
      <p:pic>
        <p:nvPicPr>
          <p:cNvPr id="41986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698871">
            <a:off x="2424327" y="1824000"/>
            <a:ext cx="2851908" cy="692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467544" y="404664"/>
            <a:ext cx="5832648" cy="1728192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9087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This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family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0012"/>
            <a:ext cx="3739902" cy="307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19855"/>
            <a:ext cx="5580112" cy="473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Herb</a:t>
            </a:r>
            <a:r>
              <a:rPr lang="pt-BR" dirty="0" smtClean="0"/>
              <a:t>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err="1" smtClean="0"/>
              <a:t>uncle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3312368" cy="4416491"/>
          </a:xfrm>
          <a:prstGeom prst="rect">
            <a:avLst/>
          </a:prstGeom>
          <a:noFill/>
        </p:spPr>
      </p:pic>
      <p:pic>
        <p:nvPicPr>
          <p:cNvPr id="41986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41140" flipH="1">
            <a:off x="1964158" y="1732061"/>
            <a:ext cx="2940789" cy="8010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Herb’s</a:t>
            </a:r>
            <a:r>
              <a:rPr lang="pt-BR" dirty="0" smtClean="0"/>
              <a:t> </a:t>
            </a:r>
            <a:r>
              <a:rPr lang="pt-BR" i="1" u="sng" dirty="0" err="1" smtClean="0"/>
              <a:t>nephew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3312368" cy="4416491"/>
          </a:xfrm>
          <a:prstGeom prst="rect">
            <a:avLst/>
          </a:prstGeom>
          <a:noFill/>
        </p:spPr>
      </p:pic>
      <p:pic>
        <p:nvPicPr>
          <p:cNvPr id="4403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544865">
            <a:off x="2469270" y="1686990"/>
            <a:ext cx="2896734" cy="8287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Herb</a:t>
            </a:r>
            <a:r>
              <a:rPr lang="pt-BR" dirty="0" smtClean="0"/>
              <a:t>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err="1" smtClean="0"/>
              <a:t>uncle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3312368" cy="4416491"/>
          </a:xfrm>
          <a:prstGeom prst="rect">
            <a:avLst/>
          </a:prstGeom>
          <a:noFill/>
        </p:spPr>
      </p:pic>
      <p:pic>
        <p:nvPicPr>
          <p:cNvPr id="4403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 flipH="1">
            <a:off x="2395766" y="1826507"/>
            <a:ext cx="2682390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Selma’s</a:t>
            </a:r>
            <a:r>
              <a:rPr lang="pt-BR" dirty="0" smtClean="0"/>
              <a:t> </a:t>
            </a:r>
            <a:r>
              <a:rPr lang="pt-BR" i="1" u="sng" dirty="0" err="1" smtClean="0"/>
              <a:t>niece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6082" name="Picture 2" descr="http://images.wikia.com/simpsons/pt/images/b/ba/Selma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705100" cy="4629151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035303">
            <a:off x="2249878" y="1587745"/>
            <a:ext cx="2978478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Selma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err="1" smtClean="0"/>
              <a:t>aunt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6082" name="Picture 2" descr="http://images.wikia.com/simpsons/pt/images/b/ba/Selma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705100" cy="4629151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 flipH="1">
            <a:off x="2167307" y="1798665"/>
            <a:ext cx="3274235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Ling’s</a:t>
            </a:r>
            <a:r>
              <a:rPr lang="pt-BR" dirty="0" smtClean="0"/>
              <a:t> </a:t>
            </a:r>
            <a:r>
              <a:rPr lang="pt-BR" i="1" u="sng" dirty="0" err="1" smtClean="0"/>
              <a:t>cousin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8130" name="Picture 2" descr="http://www.shoutwiki.com/w/images/simpsons/9/94/Ling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741290" cy="3289548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92174" cy="3415339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876830">
            <a:off x="3204035" y="1750903"/>
            <a:ext cx="3960440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Ling</a:t>
            </a:r>
            <a:r>
              <a:rPr lang="pt-BR" dirty="0" smtClean="0"/>
              <a:t>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err="1" smtClean="0"/>
              <a:t>cousin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8130" name="Picture 2" descr="http://www.shoutwiki.com/w/images/simpsons/9/94/Ling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741290" cy="3289548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92174" cy="3415339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876830" flipH="1">
            <a:off x="2795912" y="1611202"/>
            <a:ext cx="4160873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Abraham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err="1" smtClean="0"/>
              <a:t>grandfather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0178" name="Picture 2" descr="http://3.bp.blogspot.com/_s97pHA4m6aQ/TBhq_P7wXKI/AAAAAAAAA28/BOs2iLopa7I/s1600/Grandpa-Simpson-The-Simp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516828" cy="4536504"/>
          </a:xfrm>
          <a:prstGeom prst="rect">
            <a:avLst/>
          </a:prstGeom>
          <a:noFill/>
        </p:spPr>
      </p:pic>
      <p:pic>
        <p:nvPicPr>
          <p:cNvPr id="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495604" flipH="1">
            <a:off x="2185374" y="1488464"/>
            <a:ext cx="3367659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Abraham’s</a:t>
            </a:r>
            <a:r>
              <a:rPr lang="pt-BR" dirty="0" smtClean="0"/>
              <a:t> </a:t>
            </a:r>
            <a:r>
              <a:rPr lang="pt-BR" i="1" u="sng" dirty="0" err="1" smtClean="0"/>
              <a:t>grandson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0178" name="Picture 2" descr="http://3.bp.blogspot.com/_s97pHA4m6aQ/TBhq_P7wXKI/AAAAAAAAA28/BOs2iLopa7I/s1600/Grandpa-Simpson-The-Simp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516828" cy="4536504"/>
          </a:xfrm>
          <a:prstGeom prst="rect">
            <a:avLst/>
          </a:prstGeom>
          <a:noFill/>
        </p:spPr>
      </p:pic>
      <p:pic>
        <p:nvPicPr>
          <p:cNvPr id="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>
            <a:off x="2431583" y="1729681"/>
            <a:ext cx="2929795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Mona is </a:t>
            </a:r>
            <a:r>
              <a:rPr lang="pt-BR" dirty="0" err="1" smtClean="0"/>
              <a:t>Maggie’s</a:t>
            </a:r>
            <a:r>
              <a:rPr lang="pt-BR" dirty="0" smtClean="0"/>
              <a:t> </a:t>
            </a:r>
            <a:r>
              <a:rPr lang="pt-BR" i="1" u="sng" dirty="0" err="1" smtClean="0"/>
              <a:t>grandmother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2226" name="Picture 2" descr="Mona Simp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1512168" cy="4519887"/>
          </a:xfrm>
          <a:prstGeom prst="rect">
            <a:avLst/>
          </a:prstGeom>
          <a:noFill/>
        </p:spPr>
      </p:pic>
      <p:pic>
        <p:nvPicPr>
          <p:cNvPr id="52228" name="Picture 4" descr="http://www.buddytv.com/articles/the_simpsons/Images/maggie-simps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381250" cy="2200275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1697155">
            <a:off x="3211547" y="1937099"/>
            <a:ext cx="3374196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4.bp.blogspot.com/-9Gi5IrGPgtQ/TaT_YRWiUGI/AAAAAAAAAIw/o7ExUi-p7BE/s1600/homer_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2648347" cy="3318730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467544" y="260648"/>
            <a:ext cx="5832648" cy="1728192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76470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father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2867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7266" y="219771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Maggie is </a:t>
            </a:r>
            <a:r>
              <a:rPr lang="pt-BR" dirty="0" err="1" smtClean="0"/>
              <a:t>Mona’s</a:t>
            </a:r>
            <a:r>
              <a:rPr lang="pt-BR" dirty="0" smtClean="0"/>
              <a:t> </a:t>
            </a:r>
            <a:r>
              <a:rPr lang="pt-BR" i="1" u="sng" dirty="0" err="1" smtClean="0"/>
              <a:t>granddaughter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2226" name="Picture 2" descr="Mona Simp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1512168" cy="4519887"/>
          </a:xfrm>
          <a:prstGeom prst="rect">
            <a:avLst/>
          </a:prstGeom>
          <a:noFill/>
        </p:spPr>
      </p:pic>
      <p:pic>
        <p:nvPicPr>
          <p:cNvPr id="52228" name="Picture 4" descr="http://www.buddytv.com/articles/the_simpsons/Images/maggie-simps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381250" cy="2200275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1599976" flipH="1">
            <a:off x="3016195" y="2064760"/>
            <a:ext cx="3709570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3015208"/>
          </a:xfrm>
        </p:spPr>
        <p:txBody>
          <a:bodyPr>
            <a:normAutofit/>
          </a:bodyPr>
          <a:lstStyle/>
          <a:p>
            <a:r>
              <a:rPr lang="pt-BR" sz="7200" dirty="0" err="1" smtClean="0"/>
              <a:t>Now</a:t>
            </a:r>
            <a:r>
              <a:rPr lang="pt-BR" sz="7200" dirty="0" smtClean="0"/>
              <a:t> </a:t>
            </a:r>
            <a:r>
              <a:rPr lang="pt-BR" sz="7200" dirty="0" err="1" smtClean="0"/>
              <a:t>you</a:t>
            </a:r>
            <a:r>
              <a:rPr lang="pt-BR" sz="7200" dirty="0" smtClean="0"/>
              <a:t> complete </a:t>
            </a:r>
            <a:r>
              <a:rPr lang="pt-BR" sz="7200" dirty="0" err="1" smtClean="0"/>
              <a:t>the</a:t>
            </a:r>
            <a:r>
              <a:rPr lang="pt-BR" sz="7200" dirty="0" smtClean="0"/>
              <a:t> </a:t>
            </a:r>
            <a:r>
              <a:rPr lang="pt-BR" sz="7200" dirty="0" err="1" smtClean="0"/>
              <a:t>sentences</a:t>
            </a:r>
            <a:r>
              <a:rPr lang="pt-BR" sz="7200" dirty="0" smtClean="0"/>
              <a:t>.</a:t>
            </a:r>
            <a:endParaRPr lang="pt-B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Homer is </a:t>
            </a:r>
            <a:r>
              <a:rPr lang="pt-BR" dirty="0" err="1" smtClean="0"/>
              <a:t>Marge’s</a:t>
            </a:r>
            <a:r>
              <a:rPr lang="pt-BR" dirty="0" smtClean="0"/>
              <a:t> </a:t>
            </a:r>
            <a:r>
              <a:rPr lang="pt-BR" i="1" u="sng" dirty="0" smtClean="0"/>
              <a:t>_________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http://2.bp.blogspot.com/_Dj0-nNu6jCI/TLk_DIhU9LI/AAAAAAAAAB8/Hw7JYGJFya0/s1600/Homer-and-Marge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4536504" cy="5216981"/>
          </a:xfrm>
          <a:prstGeom prst="rect">
            <a:avLst/>
          </a:prstGeom>
          <a:noFill/>
        </p:spPr>
      </p:pic>
      <p:sp>
        <p:nvSpPr>
          <p:cNvPr id="4" name="Seta em curva para cima 3"/>
          <p:cNvSpPr/>
          <p:nvPr/>
        </p:nvSpPr>
        <p:spPr>
          <a:xfrm rot="1830611">
            <a:off x="2687193" y="5113657"/>
            <a:ext cx="2558260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 is </a:t>
            </a:r>
            <a:r>
              <a:rPr lang="pt-BR" dirty="0" err="1" smtClean="0"/>
              <a:t>Homer’s</a:t>
            </a:r>
            <a:r>
              <a:rPr lang="pt-BR" dirty="0" smtClean="0"/>
              <a:t> </a:t>
            </a:r>
            <a:r>
              <a:rPr lang="pt-BR" i="1" u="sng" dirty="0" smtClean="0"/>
              <a:t>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http://2.bp.blogspot.com/_Dj0-nNu6jCI/TLk_DIhU9LI/AAAAAAAAAB8/Hw7JYGJFya0/s1600/Homer-and-Marge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4536504" cy="5216981"/>
          </a:xfrm>
          <a:prstGeom prst="rect">
            <a:avLst/>
          </a:prstGeom>
          <a:noFill/>
        </p:spPr>
      </p:pic>
      <p:sp>
        <p:nvSpPr>
          <p:cNvPr id="4" name="Seta em curva para cima 3"/>
          <p:cNvSpPr/>
          <p:nvPr/>
        </p:nvSpPr>
        <p:spPr>
          <a:xfrm rot="2185147" flipH="1">
            <a:off x="1947073" y="4769799"/>
            <a:ext cx="2304256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Marge’s</a:t>
            </a:r>
            <a:r>
              <a:rPr lang="pt-BR" dirty="0" smtClean="0"/>
              <a:t> </a:t>
            </a:r>
            <a:r>
              <a:rPr lang="pt-BR" i="1" u="sng" dirty="0" smtClean="0"/>
              <a:t>__________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3794" name="Picture 2" descr="http://t1.gstatic.com/images?q=tbn:ANd9GcSJqzba2YH2D2UvStO9Oq161u6G-tSpkkXiDC4SYizPC3Y3zffHT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271164" cy="3456384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2483768" y="1340768"/>
            <a:ext cx="2808312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Marge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________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3794" name="Picture 2" descr="http://t1.gstatic.com/images?q=tbn:ANd9GcSJqzba2YH2D2UvStO9Oq161u6G-tSpkkXiDC4SYizPC3Y3zffHT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271164" cy="3456384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flipH="1">
            <a:off x="2555776" y="1340768"/>
            <a:ext cx="2627784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Homer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smtClean="0"/>
              <a:t>________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5842" name="Picture 2" descr="http://3.bp.blogspot.com/_2K1D3wdsquU/TN0tGPJ7iYI/AAAAAAAAA_4/oVWnVyzlygI/s1600/Happy-Bart-and-homer-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72816"/>
            <a:ext cx="5616624" cy="4218547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rot="2361689">
            <a:off x="4656813" y="1838614"/>
            <a:ext cx="3240360" cy="13535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Homer’s</a:t>
            </a:r>
            <a:r>
              <a:rPr lang="pt-BR" dirty="0" smtClean="0"/>
              <a:t> </a:t>
            </a:r>
            <a:r>
              <a:rPr lang="pt-BR" i="1" u="sng" dirty="0" smtClean="0"/>
              <a:t>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5842" name="Picture 2" descr="http://3.bp.blogspot.com/_2K1D3wdsquU/TN0tGPJ7iYI/AAAAAAAAA_4/oVWnVyzlygI/s1600/Happy-Bart-and-homer-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5616624" cy="4218547"/>
          </a:xfrm>
          <a:prstGeom prst="rect">
            <a:avLst/>
          </a:prstGeom>
          <a:noFill/>
        </p:spPr>
      </p:pic>
      <p:sp>
        <p:nvSpPr>
          <p:cNvPr id="4" name="Seta em curva para a esquerda 3"/>
          <p:cNvSpPr/>
          <p:nvPr/>
        </p:nvSpPr>
        <p:spPr>
          <a:xfrm rot="8142917">
            <a:off x="2214565" y="3960130"/>
            <a:ext cx="1511880" cy="28110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Maggie’s</a:t>
            </a:r>
            <a:r>
              <a:rPr lang="pt-BR" dirty="0" smtClean="0"/>
              <a:t> </a:t>
            </a:r>
            <a:r>
              <a:rPr lang="pt-BR" i="1" u="sng" dirty="0" smtClean="0"/>
              <a:t>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7890" name="Picture 2" descr="http://www.celfcentered.com/images/1tn__Lisa_and_Maggie_Simpson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032448" cy="3360373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3131840" y="1556792"/>
            <a:ext cx="216024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Maggie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_______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www.celfcentered.com/images/1tn__Lisa_and_Maggie_Simpson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04864"/>
            <a:ext cx="4032448" cy="3360373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flipH="1">
            <a:off x="3275856" y="1556792"/>
            <a:ext cx="2016224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globo.globo.com/blogs/arquivos_upload/2009/10/13_835-Marge%20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2857500" cy="2857500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755576" y="188640"/>
            <a:ext cx="5832648" cy="1440160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91680" y="620688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mother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9938" name="Picture 2" descr="http://www.awn.com/files/imagepicker/1/strike07_Bart_Lisa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90868" cy="3888432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 rot="439209" flipH="1">
            <a:off x="3948460" y="1385196"/>
            <a:ext cx="1859931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9938" name="Picture 2" descr="http://www.awn.com/files/imagepicker/1/strike07_Bart_LisaSimp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190868" cy="3888432"/>
          </a:xfrm>
          <a:prstGeom prst="rect">
            <a:avLst/>
          </a:prstGeom>
          <a:noFill/>
        </p:spPr>
      </p:pic>
      <p:sp>
        <p:nvSpPr>
          <p:cNvPr id="4" name="Seta em curva para baixo 3"/>
          <p:cNvSpPr/>
          <p:nvPr/>
        </p:nvSpPr>
        <p:spPr>
          <a:xfrm>
            <a:off x="3707904" y="1412776"/>
            <a:ext cx="2160240" cy="5040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Herb’s</a:t>
            </a:r>
            <a:r>
              <a:rPr lang="pt-BR" dirty="0" smtClean="0"/>
              <a:t> </a:t>
            </a:r>
            <a:r>
              <a:rPr lang="pt-BR" i="1" u="sng" dirty="0" smtClean="0"/>
              <a:t>                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3312368" cy="4416491"/>
          </a:xfrm>
          <a:prstGeom prst="rect">
            <a:avLst/>
          </a:prstGeom>
          <a:noFill/>
        </p:spPr>
      </p:pic>
      <p:pic>
        <p:nvPicPr>
          <p:cNvPr id="41986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698871">
            <a:off x="2424327" y="1824000"/>
            <a:ext cx="2851908" cy="6922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Herb</a:t>
            </a:r>
            <a:r>
              <a:rPr lang="pt-BR" dirty="0" smtClean="0"/>
              <a:t>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  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3312368" cy="4416491"/>
          </a:xfrm>
          <a:prstGeom prst="rect">
            <a:avLst/>
          </a:prstGeom>
          <a:noFill/>
        </p:spPr>
      </p:pic>
      <p:pic>
        <p:nvPicPr>
          <p:cNvPr id="41986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41140" flipH="1">
            <a:off x="1964158" y="1732061"/>
            <a:ext cx="2940789" cy="8010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Herb’s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00808"/>
            <a:ext cx="3312368" cy="4416491"/>
          </a:xfrm>
          <a:prstGeom prst="rect">
            <a:avLst/>
          </a:prstGeom>
          <a:noFill/>
        </p:spPr>
      </p:pic>
      <p:pic>
        <p:nvPicPr>
          <p:cNvPr id="4403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544865">
            <a:off x="2469270" y="1686990"/>
            <a:ext cx="2896734" cy="8287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Herb</a:t>
            </a:r>
            <a:r>
              <a:rPr lang="pt-BR" dirty="0" smtClean="0"/>
              <a:t>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smtClean="0"/>
              <a:t>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3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3312368" cy="4416491"/>
          </a:xfrm>
          <a:prstGeom prst="rect">
            <a:avLst/>
          </a:prstGeom>
          <a:noFill/>
        </p:spPr>
      </p:pic>
      <p:pic>
        <p:nvPicPr>
          <p:cNvPr id="4403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 flipH="1">
            <a:off x="2395766" y="1826507"/>
            <a:ext cx="2682390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Selma’s</a:t>
            </a:r>
            <a:r>
              <a:rPr lang="pt-BR" dirty="0" smtClean="0"/>
              <a:t> </a:t>
            </a:r>
            <a:r>
              <a:rPr lang="pt-BR" i="1" u="sng" dirty="0" smtClean="0"/>
              <a:t>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6082" name="Picture 2" descr="http://images.wikia.com/simpsons/pt/images/b/ba/Selma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705100" cy="4629151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035303">
            <a:off x="2249878" y="1587745"/>
            <a:ext cx="2978478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Selma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6082" name="Picture 2" descr="http://images.wikia.com/simpsons/pt/images/b/ba/Selma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705100" cy="4629151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140968"/>
            <a:ext cx="1788118" cy="2664296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 flipH="1">
            <a:off x="2167307" y="1798665"/>
            <a:ext cx="3274235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Lisa is </a:t>
            </a:r>
            <a:r>
              <a:rPr lang="pt-BR" dirty="0" err="1" smtClean="0"/>
              <a:t>Ling’s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8130" name="Picture 2" descr="http://www.shoutwiki.com/w/images/simpsons/9/94/Ling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741290" cy="3289548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92174" cy="3415339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876830">
            <a:off x="3204035" y="1750903"/>
            <a:ext cx="3960440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Ling</a:t>
            </a:r>
            <a:r>
              <a:rPr lang="pt-BR" dirty="0" smtClean="0"/>
              <a:t> is </a:t>
            </a:r>
            <a:r>
              <a:rPr lang="pt-BR" dirty="0" err="1" smtClean="0"/>
              <a:t>Lisa’s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8130" name="Picture 2" descr="http://www.shoutwiki.com/w/images/simpsons/9/94/Ling_Bou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2741290" cy="3289548"/>
          </a:xfrm>
          <a:prstGeom prst="rect">
            <a:avLst/>
          </a:prstGeom>
          <a:noFill/>
        </p:spPr>
      </p:pic>
      <p:pic>
        <p:nvPicPr>
          <p:cNvPr id="4" name="Picture 2" descr="http://knol.google.com/k/-/-/xfqw1gyel5ga/rjuw5m/li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204864"/>
            <a:ext cx="2292174" cy="3415339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876830" flipH="1">
            <a:off x="2795912" y="1611202"/>
            <a:ext cx="4160873" cy="10801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3326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brother.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  <p:pic>
        <p:nvPicPr>
          <p:cNvPr id="26626" name="Picture 2" descr="http://4.bp.blogspot.com/_ELRTNqvrHd4/TB_8sYl5HKI/AAAAAAAAAAc/yxk0FWuXWd8/s1600/bart_simps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2329013" cy="3477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Abraham is </a:t>
            </a:r>
            <a:r>
              <a:rPr lang="pt-BR" dirty="0" err="1" smtClean="0"/>
              <a:t>Bart’s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0178" name="Picture 2" descr="http://3.bp.blogspot.com/_s97pHA4m6aQ/TBhq_P7wXKI/AAAAAAAAA28/BOs2iLopa7I/s1600/Grandpa-Simpson-The-Simp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516828" cy="4536504"/>
          </a:xfrm>
          <a:prstGeom prst="rect">
            <a:avLst/>
          </a:prstGeom>
          <a:noFill/>
        </p:spPr>
      </p:pic>
      <p:pic>
        <p:nvPicPr>
          <p:cNvPr id="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495604" flipH="1">
            <a:off x="2185374" y="1488464"/>
            <a:ext cx="3367659" cy="9361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Bart is </a:t>
            </a:r>
            <a:r>
              <a:rPr lang="pt-BR" dirty="0" err="1" smtClean="0"/>
              <a:t>Abraham’s</a:t>
            </a:r>
            <a:r>
              <a:rPr lang="pt-BR" dirty="0" smtClean="0"/>
              <a:t> _________.</a:t>
            </a:r>
            <a:endParaRPr lang="pt-BR" dirty="0"/>
          </a:p>
        </p:txBody>
      </p:sp>
      <p:pic>
        <p:nvPicPr>
          <p:cNvPr id="50178" name="Picture 2" descr="http://3.bp.blogspot.com/_s97pHA4m6aQ/TBhq_P7wXKI/AAAAAAAAA28/BOs2iLopa7I/s1600/Grandpa-Simpson-The-Simp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00808"/>
            <a:ext cx="2516828" cy="4536504"/>
          </a:xfrm>
          <a:prstGeom prst="rect">
            <a:avLst/>
          </a:prstGeom>
          <a:noFill/>
        </p:spPr>
      </p:pic>
      <p:pic>
        <p:nvPicPr>
          <p:cNvPr id="4" name="Picture 2" descr="http://www.theanimationblog.com/wp-content/uploads/2007/07/bart-simp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068960"/>
            <a:ext cx="2743200" cy="2743201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20254508">
            <a:off x="2431583" y="1729681"/>
            <a:ext cx="2929795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Mona is </a:t>
            </a:r>
            <a:r>
              <a:rPr lang="pt-BR" dirty="0" err="1" smtClean="0"/>
              <a:t>Maggie’s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2226" name="Picture 2" descr="Mona Simp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1512168" cy="4519887"/>
          </a:xfrm>
          <a:prstGeom prst="rect">
            <a:avLst/>
          </a:prstGeom>
          <a:noFill/>
        </p:spPr>
      </p:pic>
      <p:pic>
        <p:nvPicPr>
          <p:cNvPr id="52228" name="Picture 4" descr="http://www.buddytv.com/articles/the_simpsons/Images/maggie-simps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381250" cy="2200275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1697155">
            <a:off x="3211547" y="1937099"/>
            <a:ext cx="3374196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Maggie is </a:t>
            </a:r>
            <a:r>
              <a:rPr lang="pt-BR" dirty="0" err="1" smtClean="0"/>
              <a:t>Mona’s</a:t>
            </a:r>
            <a:r>
              <a:rPr lang="pt-BR" dirty="0" smtClean="0"/>
              <a:t> </a:t>
            </a:r>
            <a:r>
              <a:rPr lang="pt-BR" i="1" u="sng" dirty="0" smtClean="0"/>
              <a:t>                         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2226" name="Picture 2" descr="Mona Simp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7"/>
            <a:ext cx="1512168" cy="4519887"/>
          </a:xfrm>
          <a:prstGeom prst="rect">
            <a:avLst/>
          </a:prstGeom>
          <a:noFill/>
        </p:spPr>
      </p:pic>
      <p:pic>
        <p:nvPicPr>
          <p:cNvPr id="52228" name="Picture 4" descr="http://www.buddytv.com/articles/the_simpsons/Images/maggie-simpso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381250" cy="2200275"/>
          </a:xfrm>
          <a:prstGeom prst="rect">
            <a:avLst/>
          </a:prstGeom>
          <a:noFill/>
        </p:spPr>
      </p:pic>
      <p:sp>
        <p:nvSpPr>
          <p:cNvPr id="5" name="Seta em curva para baixo 4"/>
          <p:cNvSpPr/>
          <p:nvPr/>
        </p:nvSpPr>
        <p:spPr>
          <a:xfrm rot="1599976" flipH="1">
            <a:off x="3016195" y="2064760"/>
            <a:ext cx="3709570" cy="6847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Chico </a:t>
            </a:r>
            <a:r>
              <a:rPr lang="pt-BR" dirty="0" err="1" smtClean="0"/>
              <a:t>Bento’s</a:t>
            </a:r>
            <a:r>
              <a:rPr lang="pt-BR" dirty="0" smtClean="0"/>
              <a:t> </a:t>
            </a:r>
            <a:r>
              <a:rPr lang="pt-BR" dirty="0" err="1" smtClean="0"/>
              <a:t>Family</a:t>
            </a:r>
            <a:r>
              <a:rPr lang="pt-BR" dirty="0" smtClean="0"/>
              <a:t> </a:t>
            </a:r>
            <a:r>
              <a:rPr lang="pt-BR" dirty="0" err="1" smtClean="0"/>
              <a:t>Tree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09792" cy="4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979712" y="321297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Cotinha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03848" y="292494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Tonico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92080" y="3212976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Dita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88224" y="3140968"/>
            <a:ext cx="576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Lau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15816" y="5661248"/>
            <a:ext cx="3744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07904" y="5085184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Chico Bento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573325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 smtClean="0"/>
              <a:t>Who is </a:t>
            </a:r>
            <a:r>
              <a:rPr lang="pt-BR" sz="4000" b="1" i="1" dirty="0" err="1" smtClean="0"/>
              <a:t>who</a:t>
            </a:r>
            <a:r>
              <a:rPr lang="pt-BR" sz="4000" b="1" i="1" dirty="0" smtClean="0"/>
              <a:t>?</a:t>
            </a:r>
            <a:endParaRPr lang="pt-BR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Jimmy </a:t>
            </a:r>
            <a:r>
              <a:rPr lang="pt-BR" dirty="0" err="1" smtClean="0"/>
              <a:t>Five’s</a:t>
            </a:r>
            <a:r>
              <a:rPr lang="pt-BR" dirty="0" smtClean="0"/>
              <a:t> </a:t>
            </a:r>
            <a:r>
              <a:rPr lang="pt-BR" dirty="0" err="1" smtClean="0"/>
              <a:t>Family</a:t>
            </a:r>
            <a:r>
              <a:rPr lang="pt-BR" dirty="0" smtClean="0"/>
              <a:t> </a:t>
            </a:r>
            <a:r>
              <a:rPr lang="pt-BR" dirty="0" err="1" smtClean="0"/>
              <a:t>Tree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289"/>
            <a:ext cx="7045598" cy="56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691680" y="350100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Cebolácio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31840" y="3861048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Cebola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0072" y="5949280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Maria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11960" y="5301208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Jimmy Five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516216" y="5301208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Floquinho</a:t>
            </a: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/>
          <a:lstStyle/>
          <a:p>
            <a:r>
              <a:rPr lang="pt-BR" dirty="0" err="1" smtClean="0"/>
              <a:t>Thanks</a:t>
            </a:r>
            <a:r>
              <a:rPr lang="pt-BR" dirty="0" smtClean="0"/>
              <a:t> for </a:t>
            </a:r>
            <a:r>
              <a:rPr lang="pt-BR" dirty="0" err="1" smtClean="0"/>
              <a:t>watching</a:t>
            </a:r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algn="r"/>
            <a:r>
              <a:rPr lang="pt-BR" sz="2400" i="1" dirty="0" smtClean="0"/>
              <a:t>Adriana Pires de Sousa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72275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totalgifs.com/simpsons/Maggie-and-Bobo-maggie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2390638" cy="2954721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332656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sister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9749" y="2081086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wikia.com/simpsons/pt/images/4/41/Herb_powell-1-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80928"/>
            <a:ext cx="2143125" cy="2857500"/>
          </a:xfrm>
          <a:prstGeom prst="rect">
            <a:avLst/>
          </a:prstGeom>
          <a:noFill/>
        </p:spPr>
      </p:pic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331640" y="33265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He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uncle</a:t>
            </a:r>
            <a:r>
              <a:rPr lang="pt-BR" sz="4000" dirty="0" smtClean="0"/>
              <a:t> Herb.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9275" y="2009078"/>
            <a:ext cx="5040560" cy="4280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utsking.com/wp-content/uploads/lisa-simp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75" y="908720"/>
            <a:ext cx="3476625" cy="5619751"/>
          </a:xfrm>
          <a:prstGeom prst="rect">
            <a:avLst/>
          </a:prstGeom>
          <a:noFill/>
        </p:spPr>
      </p:pic>
      <p:sp>
        <p:nvSpPr>
          <p:cNvPr id="4" name="Texto explicativo em elipse 3"/>
          <p:cNvSpPr/>
          <p:nvPr/>
        </p:nvSpPr>
        <p:spPr>
          <a:xfrm>
            <a:off x="611560" y="116632"/>
            <a:ext cx="5832648" cy="1224136"/>
          </a:xfrm>
          <a:prstGeom prst="wedgeEllipseCallout">
            <a:avLst>
              <a:gd name="adj1" fmla="val 47102"/>
              <a:gd name="adj2" fmla="val 687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87624" y="332656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She</a:t>
            </a:r>
            <a:r>
              <a:rPr lang="pt-BR" sz="4000" dirty="0" smtClean="0"/>
              <a:t> is </a:t>
            </a:r>
            <a:r>
              <a:rPr lang="pt-BR" sz="4000" dirty="0" err="1" smtClean="0"/>
              <a:t>my</a:t>
            </a:r>
            <a:r>
              <a:rPr lang="pt-BR" sz="4000" dirty="0" smtClean="0"/>
              <a:t> </a:t>
            </a:r>
            <a:r>
              <a:rPr lang="pt-BR" sz="4000" dirty="0" err="1" smtClean="0"/>
              <a:t>aunt</a:t>
            </a:r>
            <a:r>
              <a:rPr lang="pt-BR" sz="4000" dirty="0" smtClean="0"/>
              <a:t> Patty.</a:t>
            </a:r>
            <a:endParaRPr lang="pt-BR" sz="4000" dirty="0"/>
          </a:p>
        </p:txBody>
      </p:sp>
      <p:pic>
        <p:nvPicPr>
          <p:cNvPr id="6" name="Picture 4" descr="http://www.artmarketblog.com/wp-content/uploads/2007/08/frame-3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59274" y="2009078"/>
            <a:ext cx="5040560" cy="4280004"/>
          </a:xfrm>
          <a:prstGeom prst="rect">
            <a:avLst/>
          </a:prstGeom>
          <a:noFill/>
        </p:spPr>
      </p:pic>
      <p:pic>
        <p:nvPicPr>
          <p:cNvPr id="38914" name="Picture 2" descr="http://images.wikia.com/simpsons/pt/images/d/d5/Patty_Bouvier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636912"/>
            <a:ext cx="1640539" cy="2977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319</Words>
  <Application>Microsoft Office PowerPoint</Application>
  <PresentationFormat>Apresentação na tela (4:3)</PresentationFormat>
  <Paragraphs>85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Tema do Office</vt:lpstr>
      <vt:lpstr>Family</vt:lpstr>
      <vt:lpstr>Family Tree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Homer is Marge’s husband.</vt:lpstr>
      <vt:lpstr>Marge is Homer’s wife.</vt:lpstr>
      <vt:lpstr>Lisa is Marge’s daughter.</vt:lpstr>
      <vt:lpstr>Marge is Lisa’s mother.</vt:lpstr>
      <vt:lpstr>Homer is Bart’s father.</vt:lpstr>
      <vt:lpstr>Bart is Homer’s son.</vt:lpstr>
      <vt:lpstr>Lisa is Maggie’s sister.</vt:lpstr>
      <vt:lpstr>Maggie is Lisa’s sister.</vt:lpstr>
      <vt:lpstr>Lisa is Bart’s sister.</vt:lpstr>
      <vt:lpstr>Bart is Lisa’s brother.</vt:lpstr>
      <vt:lpstr>Lisa is Herb’s niece. </vt:lpstr>
      <vt:lpstr>Herb is Lisa’s uncle. </vt:lpstr>
      <vt:lpstr>Bart is Herb’s nephew.</vt:lpstr>
      <vt:lpstr>Herb is Bart’s uncle.</vt:lpstr>
      <vt:lpstr>Lisa is Selma’s niece.</vt:lpstr>
      <vt:lpstr>Selma is Lisa’s aunt.</vt:lpstr>
      <vt:lpstr>Lisa is Ling’s cousin.</vt:lpstr>
      <vt:lpstr>Ling is Lisa’s cousin.</vt:lpstr>
      <vt:lpstr>Abraham is Bart’s grandfather.</vt:lpstr>
      <vt:lpstr>Bart is Abraham’s grandson.</vt:lpstr>
      <vt:lpstr>Mona is Maggie’s grandmother.</vt:lpstr>
      <vt:lpstr>Maggie is Mona’s granddaughter.</vt:lpstr>
      <vt:lpstr>Now you complete the sentences.</vt:lpstr>
      <vt:lpstr>Homer is Marge’s _________.</vt:lpstr>
      <vt:lpstr>Marge is Homer’s _____.</vt:lpstr>
      <vt:lpstr>Lisa is Marge’s __________.</vt:lpstr>
      <vt:lpstr>Marge is Lisa’s ________.</vt:lpstr>
      <vt:lpstr>Homer is Bart’s ________.</vt:lpstr>
      <vt:lpstr>Bart is Homer’s _______.</vt:lpstr>
      <vt:lpstr>Lisa is Maggie’s ______.</vt:lpstr>
      <vt:lpstr>Maggie is Lisa’s _______.</vt:lpstr>
      <vt:lpstr>Lisa is Bart’s                  .</vt:lpstr>
      <vt:lpstr>Bart is Lisa’s                   .</vt:lpstr>
      <vt:lpstr>Lisa is Herb’s                 . </vt:lpstr>
      <vt:lpstr>Herb is Lisa’s                     . </vt:lpstr>
      <vt:lpstr>Bart is Herb’s                     .</vt:lpstr>
      <vt:lpstr>Herb is Bart’s                 .</vt:lpstr>
      <vt:lpstr>Lisa is Selma’s                 .</vt:lpstr>
      <vt:lpstr>Selma is Lisa’s               .</vt:lpstr>
      <vt:lpstr>Lisa is Ling’s                   .</vt:lpstr>
      <vt:lpstr>Ling is Lisa’s                   .</vt:lpstr>
      <vt:lpstr>Abraham is Bart’s                         .</vt:lpstr>
      <vt:lpstr>Bart is Abraham’s _________.</vt:lpstr>
      <vt:lpstr>Mona is Maggie’s                        .</vt:lpstr>
      <vt:lpstr>Maggie is Mona’s                          .</vt:lpstr>
      <vt:lpstr>Chico Bento’s Family Tree</vt:lpstr>
      <vt:lpstr>Jimmy Five’s Family Tree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Adriana</dc:creator>
  <cp:lastModifiedBy>Adriana Pires de Sousa</cp:lastModifiedBy>
  <cp:revision>16</cp:revision>
  <dcterms:created xsi:type="dcterms:W3CDTF">2011-05-27T16:53:02Z</dcterms:created>
  <dcterms:modified xsi:type="dcterms:W3CDTF">2014-01-07T18:29:55Z</dcterms:modified>
</cp:coreProperties>
</file>