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259" r:id="rId8"/>
    <p:sldId id="278" r:id="rId9"/>
    <p:sldId id="260" r:id="rId10"/>
    <p:sldId id="279" r:id="rId11"/>
    <p:sldId id="269" r:id="rId12"/>
    <p:sldId id="280" r:id="rId13"/>
    <p:sldId id="266" r:id="rId14"/>
    <p:sldId id="281" r:id="rId15"/>
    <p:sldId id="265" r:id="rId16"/>
    <p:sldId id="282" r:id="rId17"/>
    <p:sldId id="270" r:id="rId18"/>
    <p:sldId id="283" r:id="rId19"/>
    <p:sldId id="267" r:id="rId20"/>
    <p:sldId id="284" r:id="rId21"/>
    <p:sldId id="268" r:id="rId22"/>
    <p:sldId id="285" r:id="rId23"/>
    <p:sldId id="261" r:id="rId24"/>
    <p:sldId id="286" r:id="rId25"/>
    <p:sldId id="262" r:id="rId26"/>
    <p:sldId id="287" r:id="rId27"/>
    <p:sldId id="271" r:id="rId28"/>
    <p:sldId id="288" r:id="rId29"/>
    <p:sldId id="273" r:id="rId30"/>
    <p:sldId id="289" r:id="rId31"/>
    <p:sldId id="274" r:id="rId32"/>
    <p:sldId id="290" r:id="rId33"/>
    <p:sldId id="275" r:id="rId34"/>
    <p:sldId id="291" r:id="rId35"/>
    <p:sldId id="272" r:id="rId36"/>
    <p:sldId id="292" r:id="rId37"/>
    <p:sldId id="263" r:id="rId38"/>
    <p:sldId id="293" r:id="rId39"/>
    <p:sldId id="264" r:id="rId40"/>
    <p:sldId id="294" r:id="rId41"/>
    <p:sldId id="276" r:id="rId42"/>
    <p:sldId id="295" r:id="rId43"/>
    <p:sldId id="277" r:id="rId44"/>
    <p:sldId id="296" r:id="rId45"/>
    <p:sldId id="258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8286-41A0-486E-AE0F-19917DBA3081}" type="datetimeFigureOut">
              <a:rPr lang="pt-BR" smtClean="0"/>
              <a:t>24/5/2011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8FED-6F3A-42EB-A727-B44F1E7D40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15.png"/><Relationship Id="rId5" Type="http://schemas.openxmlformats.org/officeDocument/2006/relationships/image" Target="../media/image3.jpe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 smtClean="0"/>
              <a:t>Family</a:t>
            </a:r>
            <a:r>
              <a:rPr lang="pt-BR" sz="9600" b="1" dirty="0" smtClean="0"/>
              <a:t> </a:t>
            </a:r>
            <a:r>
              <a:rPr lang="pt-BR" sz="9600" b="1" dirty="0" err="1" smtClean="0"/>
              <a:t>members</a:t>
            </a:r>
            <a:endParaRPr lang="pt-BR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m</a:t>
            </a:r>
            <a:r>
              <a:rPr lang="pt-BR" sz="9600" b="1" dirty="0" err="1" smtClean="0"/>
              <a:t>other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88641"/>
            <a:ext cx="1656183" cy="2088231"/>
          </a:xfrm>
          <a:prstGeom prst="rect">
            <a:avLst/>
          </a:prstGeom>
          <a:noFill/>
        </p:spPr>
      </p:pic>
      <p:pic>
        <p:nvPicPr>
          <p:cNvPr id="3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20888"/>
            <a:ext cx="2160240" cy="2204864"/>
          </a:xfrm>
          <a:prstGeom prst="rect">
            <a:avLst/>
          </a:prstGeom>
          <a:noFill/>
        </p:spPr>
      </p:pic>
      <p:pic>
        <p:nvPicPr>
          <p:cNvPr id="4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717032"/>
            <a:ext cx="1656184" cy="229212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843808" y="2276872"/>
            <a:ext cx="4932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Homer  </a:t>
            </a:r>
            <a:r>
              <a:rPr lang="pt-BR" sz="2800" b="1" dirty="0" err="1" smtClean="0"/>
              <a:t>and</a:t>
            </a:r>
            <a:r>
              <a:rPr lang="pt-BR" sz="2800" b="1" dirty="0" smtClean="0"/>
              <a:t>  Marge  are 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b="1" dirty="0" err="1"/>
              <a:t>p</a:t>
            </a:r>
            <a:r>
              <a:rPr lang="pt-BR" sz="8800" b="1" dirty="0" err="1" smtClean="0"/>
              <a:t>arents</a:t>
            </a:r>
            <a:r>
              <a:rPr lang="pt-BR" sz="8800" b="1" dirty="0" smtClean="0"/>
              <a:t>.</a:t>
            </a:r>
            <a:endParaRPr lang="pt-BR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1800200" cy="2506064"/>
          </a:xfrm>
          <a:prstGeom prst="rect">
            <a:avLst/>
          </a:prstGeom>
          <a:noFill/>
        </p:spPr>
      </p:pic>
      <p:pic>
        <p:nvPicPr>
          <p:cNvPr id="4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212976"/>
            <a:ext cx="3024336" cy="256490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635896" y="1628800"/>
            <a:ext cx="2679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Bart is </a:t>
            </a:r>
            <a:r>
              <a:rPr lang="pt-BR" sz="2800" b="1" dirty="0" err="1" smtClean="0"/>
              <a:t>Marge’s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s</a:t>
            </a:r>
            <a:r>
              <a:rPr lang="pt-BR" sz="9600" b="1" dirty="0" err="1" smtClean="0"/>
              <a:t>on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2304256" cy="1872208"/>
          </a:xfrm>
          <a:prstGeom prst="rect">
            <a:avLst/>
          </a:prstGeom>
          <a:noFill/>
        </p:spPr>
      </p:pic>
      <p:pic>
        <p:nvPicPr>
          <p:cNvPr id="3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56992"/>
            <a:ext cx="1656183" cy="2088231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851920" y="1628800"/>
            <a:ext cx="3219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Maggie is </a:t>
            </a:r>
            <a:r>
              <a:rPr lang="pt-BR" sz="2800" b="1" dirty="0" err="1" smtClean="0"/>
              <a:t>Homer’s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d</a:t>
            </a:r>
            <a:r>
              <a:rPr lang="pt-BR" sz="9600" b="1" dirty="0" err="1" smtClean="0"/>
              <a:t>aughter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1656184" cy="2292127"/>
          </a:xfrm>
          <a:prstGeom prst="rect">
            <a:avLst/>
          </a:prstGeom>
          <a:noFill/>
        </p:spPr>
      </p:pic>
      <p:pic>
        <p:nvPicPr>
          <p:cNvPr id="3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0"/>
            <a:ext cx="1800200" cy="2506064"/>
          </a:xfrm>
          <a:prstGeom prst="rect">
            <a:avLst/>
          </a:prstGeom>
          <a:noFill/>
        </p:spPr>
      </p:pic>
      <p:pic>
        <p:nvPicPr>
          <p:cNvPr id="4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204864"/>
            <a:ext cx="1800200" cy="1683258"/>
          </a:xfrm>
          <a:prstGeom prst="rect">
            <a:avLst/>
          </a:prstGeom>
          <a:noFill/>
        </p:spPr>
      </p:pic>
      <p:pic>
        <p:nvPicPr>
          <p:cNvPr id="5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005064"/>
            <a:ext cx="3096344" cy="252028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275856" y="1052736"/>
            <a:ext cx="549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Lisa, Bart </a:t>
            </a:r>
            <a:r>
              <a:rPr lang="pt-BR" sz="2800" b="1" dirty="0" err="1" smtClean="0"/>
              <a:t>and</a:t>
            </a:r>
            <a:r>
              <a:rPr lang="pt-BR" sz="2800" b="1" dirty="0" smtClean="0"/>
              <a:t> Maggie are </a:t>
            </a:r>
            <a:r>
              <a:rPr lang="pt-BR" sz="2800" b="1" dirty="0" err="1" smtClean="0"/>
              <a:t>Marge’s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k</a:t>
            </a:r>
            <a:r>
              <a:rPr lang="pt-BR" sz="9600" b="1" dirty="0" err="1" smtClean="0"/>
              <a:t>ids</a:t>
            </a:r>
            <a:r>
              <a:rPr lang="pt-BR" sz="9600" b="1" dirty="0" smtClean="0"/>
              <a:t> / </a:t>
            </a:r>
            <a:r>
              <a:rPr lang="pt-BR" sz="9600" b="1" dirty="0" err="1" smtClean="0"/>
              <a:t>children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1800200" cy="2506064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56992"/>
            <a:ext cx="1656184" cy="2292127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4139952" y="1412776"/>
            <a:ext cx="2440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Bart  is 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039" y="0"/>
            <a:ext cx="8243961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/>
              <a:t>b</a:t>
            </a:r>
            <a:r>
              <a:rPr lang="pt-BR" sz="9600" b="1" dirty="0" smtClean="0"/>
              <a:t>rother.</a:t>
            </a:r>
            <a:endParaRPr lang="pt-BR" sz="9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2160240" cy="2088232"/>
          </a:xfrm>
          <a:prstGeom prst="rect">
            <a:avLst/>
          </a:prstGeom>
          <a:noFill/>
        </p:spPr>
      </p:pic>
      <p:pic>
        <p:nvPicPr>
          <p:cNvPr id="3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284984"/>
            <a:ext cx="1800200" cy="250606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635896" y="1628800"/>
            <a:ext cx="299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Maggie  is  </a:t>
            </a:r>
            <a:r>
              <a:rPr lang="pt-BR" sz="2800" b="1" dirty="0" err="1" smtClean="0"/>
              <a:t>Bart’s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s</a:t>
            </a:r>
            <a:r>
              <a:rPr lang="pt-BR" sz="9600" b="1" dirty="0" err="1" smtClean="0"/>
              <a:t>ister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t1.gstatic.com/images?q=tbn:ANd9GcRiF7m-oOz-JvzUmFlyxdM9ReW3PNQLpK-quEmTP52X0bg0WNQMuA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2016224" cy="2071117"/>
          </a:xfrm>
          <a:prstGeom prst="rect">
            <a:avLst/>
          </a:prstGeom>
          <a:noFill/>
        </p:spPr>
      </p:pic>
      <p:pic>
        <p:nvPicPr>
          <p:cNvPr id="3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17032"/>
            <a:ext cx="1800200" cy="250606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995936" y="1700808"/>
            <a:ext cx="2675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Abraham is </a:t>
            </a:r>
            <a:r>
              <a:rPr lang="pt-BR" sz="2400" b="1" dirty="0" err="1"/>
              <a:t>B</a:t>
            </a:r>
            <a:r>
              <a:rPr lang="pt-BR" sz="2400" b="1" dirty="0" err="1" smtClean="0"/>
              <a:t>art’s</a:t>
            </a:r>
            <a:r>
              <a:rPr lang="pt-BR" sz="2400" b="1" dirty="0" smtClean="0"/>
              <a:t>...</a:t>
            </a:r>
            <a:endParaRPr lang="pt-BR" sz="2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smtClean="0"/>
              <a:t>grandfather / grandpa.</a:t>
            </a:r>
            <a:endParaRPr lang="pt-BR" sz="9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736304" cy="2160240"/>
          </a:xfrm>
          <a:prstGeom prst="rect">
            <a:avLst/>
          </a:prstGeom>
          <a:noFill/>
        </p:spPr>
      </p:pic>
      <p:pic>
        <p:nvPicPr>
          <p:cNvPr id="3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29000"/>
            <a:ext cx="1800200" cy="250606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707904" y="1628800"/>
            <a:ext cx="2323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Mona is </a:t>
            </a:r>
            <a:r>
              <a:rPr lang="pt-BR" sz="2400" b="1" dirty="0" err="1" smtClean="0"/>
              <a:t>Bart’s</a:t>
            </a:r>
            <a:r>
              <a:rPr lang="pt-BR" sz="2400" b="1" dirty="0" smtClean="0"/>
              <a:t> ...</a:t>
            </a:r>
            <a:endParaRPr lang="pt-BR" sz="2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g</a:t>
            </a:r>
            <a:r>
              <a:rPr lang="pt-BR" sz="9600" b="1" dirty="0" err="1" smtClean="0"/>
              <a:t>randmother</a:t>
            </a:r>
            <a:r>
              <a:rPr lang="pt-BR" sz="9600" b="1" dirty="0" smtClean="0"/>
              <a:t> / </a:t>
            </a:r>
            <a:r>
              <a:rPr lang="pt-BR" sz="9600" b="1" dirty="0" err="1" smtClean="0"/>
              <a:t>grandma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6"/>
            <a:ext cx="2016224" cy="1872208"/>
          </a:xfrm>
          <a:prstGeom prst="rect">
            <a:avLst/>
          </a:prstGeom>
          <a:noFill/>
        </p:spPr>
      </p:pic>
      <p:pic>
        <p:nvPicPr>
          <p:cNvPr id="3" name="Picture 12" descr="http://t1.gstatic.com/images?q=tbn:ANd9GcRiF7m-oOz-JvzUmFlyxdM9ReW3PNQLpK-quEmTP52X0bg0WNQMu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016224" cy="1728192"/>
          </a:xfrm>
          <a:prstGeom prst="rect">
            <a:avLst/>
          </a:prstGeom>
          <a:noFill/>
        </p:spPr>
      </p:pic>
      <p:pic>
        <p:nvPicPr>
          <p:cNvPr id="4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05064"/>
            <a:ext cx="1656184" cy="229212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619672" y="3284984"/>
            <a:ext cx="519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Abraham  </a:t>
            </a:r>
            <a:r>
              <a:rPr lang="pt-BR" sz="2800" b="1" dirty="0" err="1" smtClean="0"/>
              <a:t>and</a:t>
            </a:r>
            <a:r>
              <a:rPr lang="pt-BR" sz="2800" b="1" dirty="0" smtClean="0"/>
              <a:t>  Mona  are 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g</a:t>
            </a:r>
            <a:r>
              <a:rPr lang="pt-BR" sz="9600" b="1" dirty="0" err="1" smtClean="0"/>
              <a:t>randparents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1656184" cy="2292127"/>
          </a:xfrm>
          <a:prstGeom prst="rect">
            <a:avLst/>
          </a:prstGeom>
          <a:noFill/>
        </p:spPr>
      </p:pic>
      <p:pic>
        <p:nvPicPr>
          <p:cNvPr id="3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05064"/>
            <a:ext cx="2376264" cy="216024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563888" y="1340768"/>
            <a:ext cx="2520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Lisa is </a:t>
            </a:r>
            <a:r>
              <a:rPr lang="pt-BR" sz="2800" b="1" dirty="0" err="1" smtClean="0"/>
              <a:t>Mona’s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88641"/>
            <a:ext cx="2088231" cy="2376263"/>
          </a:xfrm>
          <a:prstGeom prst="rect">
            <a:avLst/>
          </a:prstGeom>
          <a:noFill/>
        </p:spPr>
      </p:pic>
      <p:pic>
        <p:nvPicPr>
          <p:cNvPr id="3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17032"/>
            <a:ext cx="2736304" cy="273630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563888" y="1628800"/>
            <a:ext cx="3065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Homer is </a:t>
            </a:r>
            <a:r>
              <a:rPr lang="pt-BR" sz="2800" b="1" dirty="0" err="1" smtClean="0"/>
              <a:t>Marge’s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8800" b="1" dirty="0" err="1"/>
              <a:t>g</a:t>
            </a:r>
            <a:r>
              <a:rPr lang="pt-BR" sz="8800" b="1" dirty="0" err="1" smtClean="0"/>
              <a:t>randdaughter</a:t>
            </a:r>
            <a:r>
              <a:rPr lang="pt-BR" sz="8800" b="1" dirty="0" smtClean="0"/>
              <a:t>.</a:t>
            </a:r>
            <a:endParaRPr lang="pt-BR" sz="8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1800200" cy="2506064"/>
          </a:xfrm>
          <a:prstGeom prst="rect">
            <a:avLst/>
          </a:prstGeom>
          <a:noFill/>
        </p:spPr>
      </p:pic>
      <p:pic>
        <p:nvPicPr>
          <p:cNvPr id="3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645024"/>
            <a:ext cx="2088232" cy="216024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491880" y="1484784"/>
            <a:ext cx="2593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Bart is </a:t>
            </a:r>
            <a:r>
              <a:rPr lang="pt-BR" sz="2800" b="1" dirty="0" err="1" smtClean="0"/>
              <a:t>Mona’s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g</a:t>
            </a:r>
            <a:r>
              <a:rPr lang="pt-BR" sz="9600" b="1" dirty="0" err="1" smtClean="0"/>
              <a:t>randson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1800200" cy="1683258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656184" cy="2292127"/>
          </a:xfrm>
          <a:prstGeom prst="rect">
            <a:avLst/>
          </a:prstGeom>
          <a:noFill/>
        </p:spPr>
      </p:pic>
      <p:pic>
        <p:nvPicPr>
          <p:cNvPr id="4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2656"/>
            <a:ext cx="1800200" cy="2506064"/>
          </a:xfrm>
          <a:prstGeom prst="rect">
            <a:avLst/>
          </a:prstGeom>
          <a:noFill/>
        </p:spPr>
      </p:pic>
      <p:pic>
        <p:nvPicPr>
          <p:cNvPr id="5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356992"/>
            <a:ext cx="2664296" cy="280831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347864" y="1412776"/>
            <a:ext cx="5411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Lisa, Bart </a:t>
            </a:r>
            <a:r>
              <a:rPr lang="pt-BR" sz="2800" b="1" dirty="0" err="1" smtClean="0"/>
              <a:t>and</a:t>
            </a:r>
            <a:r>
              <a:rPr lang="pt-BR" sz="2800" b="1" dirty="0" smtClean="0"/>
              <a:t> Maggie are </a:t>
            </a:r>
            <a:r>
              <a:rPr lang="pt-BR" sz="2800" b="1" dirty="0" err="1" smtClean="0"/>
              <a:t>Mona’s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b="1" dirty="0" err="1"/>
              <a:t>g</a:t>
            </a:r>
            <a:r>
              <a:rPr lang="pt-BR" sz="8800" b="1" dirty="0" err="1" smtClean="0"/>
              <a:t>randchildren</a:t>
            </a:r>
            <a:r>
              <a:rPr lang="pt-BR" sz="8800" b="1" dirty="0" smtClean="0"/>
              <a:t>.</a:t>
            </a:r>
            <a:endParaRPr lang="pt-BR" sz="8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i712.photobucket.com/albums/ww128/Josesixto09/LingBouvier.jpg"/>
          <p:cNvPicPr>
            <a:picLocks noChangeAspect="1" noChangeArrowheads="1"/>
          </p:cNvPicPr>
          <p:nvPr/>
        </p:nvPicPr>
        <p:blipFill>
          <a:blip r:embed="rId2" cstate="print"/>
          <a:srcRect t="32657"/>
          <a:stretch>
            <a:fillRect/>
          </a:stretch>
        </p:blipFill>
        <p:spPr bwMode="auto">
          <a:xfrm>
            <a:off x="899592" y="1052736"/>
            <a:ext cx="2736304" cy="2376264"/>
          </a:xfrm>
          <a:prstGeom prst="rect">
            <a:avLst/>
          </a:prstGeom>
          <a:noFill/>
        </p:spPr>
      </p:pic>
      <p:pic>
        <p:nvPicPr>
          <p:cNvPr id="3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501008"/>
            <a:ext cx="2448272" cy="2115306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851920" y="1412776"/>
            <a:ext cx="2789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/>
              <a:t>Ling</a:t>
            </a:r>
            <a:r>
              <a:rPr lang="pt-BR" sz="2800" b="1" dirty="0" smtClean="0"/>
              <a:t> is </a:t>
            </a:r>
            <a:r>
              <a:rPr lang="pt-BR" sz="2800" b="1" dirty="0" err="1" smtClean="0"/>
              <a:t>Maggie’s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 smtClean="0"/>
              <a:t>cousin</a:t>
            </a:r>
            <a:r>
              <a:rPr lang="pt-BR" sz="9600" b="1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http://profile.ak.fbcdn.net/hprofile-ak-snc4/41575_9656113543_867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2016224" cy="2088232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73016"/>
            <a:ext cx="1656184" cy="229212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635896" y="1844824"/>
            <a:ext cx="2535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/>
              <a:t>Herb</a:t>
            </a:r>
            <a:r>
              <a:rPr lang="pt-BR" sz="2800" b="1" dirty="0" smtClean="0"/>
              <a:t>  is 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u</a:t>
            </a:r>
            <a:r>
              <a:rPr lang="pt-BR" sz="9600" b="1" dirty="0" err="1" smtClean="0"/>
              <a:t>ncle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hitparade.ch/mypage/grunge/600px-patty_bouv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2016224" cy="2088232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45024"/>
            <a:ext cx="1656184" cy="2292127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707904" y="1484784"/>
            <a:ext cx="2553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Selma is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h</a:t>
            </a:r>
            <a:r>
              <a:rPr lang="pt-BR" sz="9600" b="1" dirty="0" err="1" smtClean="0"/>
              <a:t>usband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a</a:t>
            </a:r>
            <a:r>
              <a:rPr lang="pt-BR" sz="9600" b="1" dirty="0" err="1" smtClean="0"/>
              <a:t>unt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2160240" cy="2043298"/>
          </a:xfrm>
          <a:prstGeom prst="rect">
            <a:avLst/>
          </a:prstGeom>
          <a:noFill/>
        </p:spPr>
      </p:pic>
      <p:pic>
        <p:nvPicPr>
          <p:cNvPr id="3" name="Picture 20" descr="http://hitparade.ch/mypage/grunge/600px-patty_bouvi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149080"/>
            <a:ext cx="2016224" cy="1752129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707904" y="1556792"/>
            <a:ext cx="3096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Maggie is </a:t>
            </a:r>
            <a:r>
              <a:rPr lang="pt-BR" sz="2800" b="1" dirty="0" err="1" smtClean="0"/>
              <a:t>Selma’s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n</a:t>
            </a:r>
            <a:r>
              <a:rPr lang="pt-BR" sz="9600" b="1" dirty="0" err="1" smtClean="0"/>
              <a:t>iece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1800200" cy="2506064"/>
          </a:xfrm>
          <a:prstGeom prst="rect">
            <a:avLst/>
          </a:prstGeom>
          <a:noFill/>
        </p:spPr>
      </p:pic>
      <p:pic>
        <p:nvPicPr>
          <p:cNvPr id="4" name="Picture 20" descr="http://hitparade.ch/mypage/grunge/600px-patty_bouvi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221088"/>
            <a:ext cx="2304256" cy="187220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275856" y="1484784"/>
            <a:ext cx="2625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Bart is </a:t>
            </a:r>
            <a:r>
              <a:rPr lang="pt-BR" sz="2800" b="1" dirty="0" err="1" smtClean="0"/>
              <a:t>Selma’s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b="1" dirty="0" err="1"/>
              <a:t>n</a:t>
            </a:r>
            <a:r>
              <a:rPr lang="pt-BR" sz="9600" b="1" dirty="0" err="1" smtClean="0"/>
              <a:t>ephew</a:t>
            </a:r>
            <a:r>
              <a:rPr lang="pt-BR" sz="9600" b="1" dirty="0" smtClean="0"/>
              <a:t>.</a:t>
            </a:r>
            <a:endParaRPr lang="pt-BR" sz="96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88641"/>
            <a:ext cx="1656183" cy="2088231"/>
          </a:xfrm>
          <a:prstGeom prst="rect">
            <a:avLst/>
          </a:prstGeom>
          <a:noFill/>
        </p:spPr>
      </p:pic>
      <p:pic>
        <p:nvPicPr>
          <p:cNvPr id="2052" name="Picture 4" descr="http://images.wikia.com/simpsons/pt/images/6/65/Bart_Simps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188640"/>
            <a:ext cx="1800200" cy="2506064"/>
          </a:xfrm>
          <a:prstGeom prst="rect">
            <a:avLst/>
          </a:prstGeom>
          <a:noFill/>
        </p:spPr>
      </p:pic>
      <p:pic>
        <p:nvPicPr>
          <p:cNvPr id="2054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32656"/>
            <a:ext cx="1656184" cy="2292127"/>
          </a:xfrm>
          <a:prstGeom prst="rect">
            <a:avLst/>
          </a:prstGeom>
          <a:noFill/>
        </p:spPr>
      </p:pic>
      <p:pic>
        <p:nvPicPr>
          <p:cNvPr id="2056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04664"/>
            <a:ext cx="2160240" cy="2204864"/>
          </a:xfrm>
          <a:prstGeom prst="rect">
            <a:avLst/>
          </a:prstGeom>
          <a:noFill/>
        </p:spPr>
      </p:pic>
      <p:pic>
        <p:nvPicPr>
          <p:cNvPr id="2058" name="Picture 10" descr="http://3.bp.blogspot.com/_cbSrfsaf5pk/S-bi6vJEllI/AAAAAAAAAVA/1H6UEvm7P9U/s1600/Maggie-Simpson-maggie-simpson-657660_550_51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420888"/>
            <a:ext cx="1800200" cy="1683258"/>
          </a:xfrm>
          <a:prstGeom prst="rect">
            <a:avLst/>
          </a:prstGeom>
          <a:noFill/>
        </p:spPr>
      </p:pic>
      <p:pic>
        <p:nvPicPr>
          <p:cNvPr id="2060" name="Picture 12" descr="http://t1.gstatic.com/images?q=tbn:ANd9GcRiF7m-oOz-JvzUmFlyxdM9ReW3PNQLpK-quEmTP52X0bg0WNQMuA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068960"/>
            <a:ext cx="1728191" cy="1495053"/>
          </a:xfrm>
          <a:prstGeom prst="rect">
            <a:avLst/>
          </a:prstGeom>
          <a:noFill/>
        </p:spPr>
      </p:pic>
      <p:pic>
        <p:nvPicPr>
          <p:cNvPr id="2062" name="Picture 14" descr="http://i712.photobucket.com/albums/ww128/Josesixto09/MonaSimpso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3212976"/>
            <a:ext cx="1728192" cy="1728192"/>
          </a:xfrm>
          <a:prstGeom prst="rect">
            <a:avLst/>
          </a:prstGeom>
          <a:noFill/>
        </p:spPr>
      </p:pic>
      <p:pic>
        <p:nvPicPr>
          <p:cNvPr id="2064" name="Picture 16" descr="http://profile.ak.fbcdn.net/hprofile-ak-snc4/41575_9656113543_8677_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3212976"/>
            <a:ext cx="1544960" cy="1544960"/>
          </a:xfrm>
          <a:prstGeom prst="rect">
            <a:avLst/>
          </a:prstGeom>
          <a:noFill/>
        </p:spPr>
      </p:pic>
      <p:pic>
        <p:nvPicPr>
          <p:cNvPr id="2066" name="Picture 18" descr="http://i712.photobucket.com/albums/ww128/Josesixto09/LingBouvier.jpg"/>
          <p:cNvPicPr>
            <a:picLocks noChangeAspect="1" noChangeArrowheads="1"/>
          </p:cNvPicPr>
          <p:nvPr/>
        </p:nvPicPr>
        <p:blipFill>
          <a:blip r:embed="rId10" cstate="print"/>
          <a:srcRect t="32657"/>
          <a:stretch>
            <a:fillRect/>
          </a:stretch>
        </p:blipFill>
        <p:spPr bwMode="auto">
          <a:xfrm>
            <a:off x="683568" y="4725144"/>
            <a:ext cx="2021210" cy="1633364"/>
          </a:xfrm>
          <a:prstGeom prst="rect">
            <a:avLst/>
          </a:prstGeom>
          <a:noFill/>
        </p:spPr>
      </p:pic>
      <p:pic>
        <p:nvPicPr>
          <p:cNvPr id="2068" name="Picture 20" descr="http://hitparade.ch/mypage/grunge/600px-patty_bouvi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79912" y="4869160"/>
            <a:ext cx="1392089" cy="1392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996952"/>
            <a:ext cx="2088231" cy="2376263"/>
          </a:xfrm>
          <a:prstGeom prst="rect">
            <a:avLst/>
          </a:prstGeom>
          <a:noFill/>
        </p:spPr>
      </p:pic>
      <p:pic>
        <p:nvPicPr>
          <p:cNvPr id="5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2736304" cy="273630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275856" y="1628800"/>
            <a:ext cx="3079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Marge is </a:t>
            </a:r>
            <a:r>
              <a:rPr lang="pt-BR" sz="2800" b="1" dirty="0" err="1" smtClean="0"/>
              <a:t>Homer’s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47864" y="2132856"/>
            <a:ext cx="25100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 err="1"/>
              <a:t>w</a:t>
            </a:r>
            <a:r>
              <a:rPr lang="pt-BR" sz="8800" b="1" dirty="0" err="1" smtClean="0"/>
              <a:t>ife</a:t>
            </a:r>
            <a:r>
              <a:rPr lang="pt-BR" sz="8800" b="1" dirty="0" smtClean="0"/>
              <a:t>.</a:t>
            </a:r>
            <a:endParaRPr lang="pt-BR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Zx9pjKbo4PM/SwhU5_ObamI/AAAAAAAAAew/jabQ_XKyvhw/s1600/homer-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1656183" cy="2088231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996952"/>
            <a:ext cx="1656184" cy="2292127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419872" y="148478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Homer is </a:t>
            </a:r>
            <a:r>
              <a:rPr lang="pt-BR" sz="2800" b="1" dirty="0" err="1" smtClean="0"/>
              <a:t>Lisa’s</a:t>
            </a:r>
            <a:r>
              <a:rPr lang="pt-BR" sz="2800" b="1" dirty="0" smtClean="0"/>
              <a:t>...</a:t>
            </a:r>
            <a:endParaRPr lang="pt-BR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9600" b="1" dirty="0" err="1"/>
              <a:t>f</a:t>
            </a:r>
            <a:r>
              <a:rPr lang="pt-BR" sz="9600" b="1" dirty="0" err="1" smtClean="0"/>
              <a:t>ather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oglobo.globo.com/blogs/arquivos_upload/2009/10/13_835-Marge%20Simp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2304256" cy="2376264"/>
          </a:xfrm>
          <a:prstGeom prst="rect">
            <a:avLst/>
          </a:prstGeom>
          <a:noFill/>
        </p:spPr>
      </p:pic>
      <p:pic>
        <p:nvPicPr>
          <p:cNvPr id="3" name="Picture 6" descr="http://images.wikia.com/simpsons/pt/images/5/57/Lisa_Simps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212976"/>
            <a:ext cx="1656184" cy="2292127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347864" y="1412776"/>
            <a:ext cx="225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Marge is </a:t>
            </a:r>
            <a:r>
              <a:rPr lang="pt-BR" sz="2400" b="1" dirty="0" err="1" smtClean="0"/>
              <a:t>Lisa’s</a:t>
            </a:r>
            <a:r>
              <a:rPr lang="pt-BR" sz="2400" b="1" dirty="0" smtClean="0"/>
              <a:t>...</a:t>
            </a:r>
            <a:endParaRPr lang="pt-B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146</Words>
  <Application>Microsoft Office PowerPoint</Application>
  <PresentationFormat>Apresentação na tela (4:3)</PresentationFormat>
  <Paragraphs>43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Family members</vt:lpstr>
      <vt:lpstr>Slide 2</vt:lpstr>
      <vt:lpstr>Slide 3</vt:lpstr>
      <vt:lpstr>husband.</vt:lpstr>
      <vt:lpstr>Slide 5</vt:lpstr>
      <vt:lpstr>Slide 6</vt:lpstr>
      <vt:lpstr>Slide 7</vt:lpstr>
      <vt:lpstr>father.</vt:lpstr>
      <vt:lpstr>Slide 9</vt:lpstr>
      <vt:lpstr>mother.</vt:lpstr>
      <vt:lpstr>Slide 11</vt:lpstr>
      <vt:lpstr>parents.</vt:lpstr>
      <vt:lpstr>Slide 13</vt:lpstr>
      <vt:lpstr>son.</vt:lpstr>
      <vt:lpstr>Slide 15</vt:lpstr>
      <vt:lpstr>daughter.</vt:lpstr>
      <vt:lpstr>Slide 17</vt:lpstr>
      <vt:lpstr>kids / children.</vt:lpstr>
      <vt:lpstr>Slide 19</vt:lpstr>
      <vt:lpstr>brother.</vt:lpstr>
      <vt:lpstr>Slide 21</vt:lpstr>
      <vt:lpstr>sister.</vt:lpstr>
      <vt:lpstr>Slide 23</vt:lpstr>
      <vt:lpstr>grandfather / grandpa.</vt:lpstr>
      <vt:lpstr>Slide 25</vt:lpstr>
      <vt:lpstr>grandmother / grandma.</vt:lpstr>
      <vt:lpstr>Slide 27</vt:lpstr>
      <vt:lpstr>grandparents.</vt:lpstr>
      <vt:lpstr>Slide 29</vt:lpstr>
      <vt:lpstr>granddaughter.</vt:lpstr>
      <vt:lpstr>Slide 31</vt:lpstr>
      <vt:lpstr>grandson.</vt:lpstr>
      <vt:lpstr>Slide 33</vt:lpstr>
      <vt:lpstr>grandchildren.</vt:lpstr>
      <vt:lpstr>Slide 35</vt:lpstr>
      <vt:lpstr>cousin.</vt:lpstr>
      <vt:lpstr>Slide 37</vt:lpstr>
      <vt:lpstr>uncle.</vt:lpstr>
      <vt:lpstr>Slide 39</vt:lpstr>
      <vt:lpstr>aunt.</vt:lpstr>
      <vt:lpstr>Slide 41</vt:lpstr>
      <vt:lpstr>niece.</vt:lpstr>
      <vt:lpstr>Slide 43</vt:lpstr>
      <vt:lpstr>nephew.</vt:lpstr>
      <vt:lpstr>Slide 45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members</dc:title>
  <dc:creator>COMP</dc:creator>
  <cp:lastModifiedBy>COMP</cp:lastModifiedBy>
  <cp:revision>8</cp:revision>
  <dcterms:created xsi:type="dcterms:W3CDTF">2011-05-24T18:38:01Z</dcterms:created>
  <dcterms:modified xsi:type="dcterms:W3CDTF">2011-05-24T20:00:15Z</dcterms:modified>
</cp:coreProperties>
</file>