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9104-4FA7-4C19-8E39-52CC04E94F61}" type="datetimeFigureOut">
              <a:rPr lang="pt-BR" smtClean="0"/>
              <a:pPr/>
              <a:t>10/11/2011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E848-0F3F-4A68-BAC6-9ACCC8EA8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9104-4FA7-4C19-8E39-52CC04E94F61}" type="datetimeFigureOut">
              <a:rPr lang="pt-BR" smtClean="0"/>
              <a:pPr/>
              <a:t>10/11/2011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E848-0F3F-4A68-BAC6-9ACCC8EA8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9104-4FA7-4C19-8E39-52CC04E94F61}" type="datetimeFigureOut">
              <a:rPr lang="pt-BR" smtClean="0"/>
              <a:pPr/>
              <a:t>10/11/2011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E848-0F3F-4A68-BAC6-9ACCC8EA8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9104-4FA7-4C19-8E39-52CC04E94F61}" type="datetimeFigureOut">
              <a:rPr lang="pt-BR" smtClean="0"/>
              <a:pPr/>
              <a:t>10/11/2011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E848-0F3F-4A68-BAC6-9ACCC8EA8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9104-4FA7-4C19-8E39-52CC04E94F61}" type="datetimeFigureOut">
              <a:rPr lang="pt-BR" smtClean="0"/>
              <a:pPr/>
              <a:t>10/11/2011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E848-0F3F-4A68-BAC6-9ACCC8EA8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9104-4FA7-4C19-8E39-52CC04E94F61}" type="datetimeFigureOut">
              <a:rPr lang="pt-BR" smtClean="0"/>
              <a:pPr/>
              <a:t>10/11/2011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E848-0F3F-4A68-BAC6-9ACCC8EA8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9104-4FA7-4C19-8E39-52CC04E94F61}" type="datetimeFigureOut">
              <a:rPr lang="pt-BR" smtClean="0"/>
              <a:pPr/>
              <a:t>10/11/2011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E848-0F3F-4A68-BAC6-9ACCC8EA8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9104-4FA7-4C19-8E39-52CC04E94F61}" type="datetimeFigureOut">
              <a:rPr lang="pt-BR" smtClean="0"/>
              <a:pPr/>
              <a:t>10/11/2011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E848-0F3F-4A68-BAC6-9ACCC8EA8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9104-4FA7-4C19-8E39-52CC04E94F61}" type="datetimeFigureOut">
              <a:rPr lang="pt-BR" smtClean="0"/>
              <a:pPr/>
              <a:t>10/11/2011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E848-0F3F-4A68-BAC6-9ACCC8EA8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9104-4FA7-4C19-8E39-52CC04E94F61}" type="datetimeFigureOut">
              <a:rPr lang="pt-BR" smtClean="0"/>
              <a:pPr/>
              <a:t>10/11/2011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E848-0F3F-4A68-BAC6-9ACCC8EA8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9104-4FA7-4C19-8E39-52CC04E94F61}" type="datetimeFigureOut">
              <a:rPr lang="pt-BR" smtClean="0"/>
              <a:pPr/>
              <a:t>10/11/2011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E848-0F3F-4A68-BAC6-9ACCC8EA8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29104-4FA7-4C19-8E39-52CC04E94F61}" type="datetimeFigureOut">
              <a:rPr lang="pt-BR" smtClean="0"/>
              <a:pPr/>
              <a:t>10/11/2011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6E848-0F3F-4A68-BAC6-9ACCC8EA86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t-BR" dirty="0" err="1" smtClean="0"/>
              <a:t>My</a:t>
            </a:r>
            <a:r>
              <a:rPr lang="pt-BR" dirty="0" smtClean="0"/>
              <a:t> </a:t>
            </a:r>
            <a:r>
              <a:rPr lang="pt-BR" dirty="0" err="1" smtClean="0"/>
              <a:t>Family</a:t>
            </a:r>
            <a:r>
              <a:rPr lang="pt-BR" dirty="0" smtClean="0"/>
              <a:t> </a:t>
            </a:r>
            <a:r>
              <a:rPr lang="pt-BR" dirty="0" err="1" smtClean="0"/>
              <a:t>Tree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785395"/>
          </a:xfrm>
        </p:spPr>
        <p:txBody>
          <a:bodyPr>
            <a:normAutofit lnSpcReduction="10000"/>
          </a:bodyPr>
          <a:lstStyle/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            </a:t>
            </a:r>
            <a:r>
              <a:rPr lang="pt-BR" sz="1600" dirty="0" err="1" smtClean="0"/>
              <a:t>Pearl</a:t>
            </a:r>
            <a:r>
              <a:rPr lang="pt-BR" sz="1600" dirty="0" smtClean="0"/>
              <a:t> </a:t>
            </a:r>
            <a:r>
              <a:rPr lang="pt-BR" sz="1600" dirty="0" err="1" smtClean="0"/>
              <a:t>Slaghooples</a:t>
            </a:r>
            <a:r>
              <a:rPr lang="pt-BR" sz="1600" dirty="0" smtClean="0"/>
              <a:t>  </a:t>
            </a:r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             </a:t>
            </a:r>
          </a:p>
          <a:p>
            <a:endParaRPr lang="pt-BR" sz="1600" dirty="0" smtClean="0"/>
          </a:p>
          <a:p>
            <a:r>
              <a:rPr lang="pt-BR" sz="1600" dirty="0" smtClean="0"/>
              <a:t> Wilma                 Fred                                                                      </a:t>
            </a:r>
            <a:r>
              <a:rPr lang="pt-BR" sz="1400" dirty="0" smtClean="0"/>
              <a:t>Barney              Betty  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         </a:t>
            </a:r>
          </a:p>
          <a:p>
            <a:r>
              <a:rPr lang="pt-BR" sz="1400" dirty="0" smtClean="0"/>
              <a:t>                          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r>
              <a:rPr lang="pt-BR" sz="1400" dirty="0" smtClean="0"/>
              <a:t>         </a:t>
            </a:r>
            <a:r>
              <a:rPr lang="pt-BR" sz="1600" dirty="0" smtClean="0"/>
              <a:t>Pedrita</a:t>
            </a:r>
            <a:r>
              <a:rPr lang="pt-BR" sz="1400" dirty="0" smtClean="0"/>
              <a:t>                                                                                                           Bam-Bam</a:t>
            </a:r>
            <a:endParaRPr lang="pt-BR" sz="1400" dirty="0"/>
          </a:p>
        </p:txBody>
      </p:sp>
      <p:pic>
        <p:nvPicPr>
          <p:cNvPr id="5" name="Imagem 4" descr="wilm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930389" cy="792088"/>
          </a:xfrm>
          <a:prstGeom prst="rect">
            <a:avLst/>
          </a:prstGeom>
        </p:spPr>
      </p:pic>
      <p:pic>
        <p:nvPicPr>
          <p:cNvPr id="6" name="Imagem 5" descr="fred_flint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708920"/>
            <a:ext cx="922660" cy="831308"/>
          </a:xfrm>
          <a:prstGeom prst="rect">
            <a:avLst/>
          </a:prstGeom>
        </p:spPr>
      </p:pic>
      <p:pic>
        <p:nvPicPr>
          <p:cNvPr id="7" name="Imagem 6" descr="The-Flintstones-Barney-Rubble-the-flintstones-6386160-350-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780928"/>
            <a:ext cx="934762" cy="720080"/>
          </a:xfrm>
          <a:prstGeom prst="rect">
            <a:avLst/>
          </a:prstGeom>
        </p:spPr>
      </p:pic>
      <p:pic>
        <p:nvPicPr>
          <p:cNvPr id="9" name="Imagem 8" descr="Fred Flintstone and Pebb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581128"/>
            <a:ext cx="878577" cy="748854"/>
          </a:xfrm>
          <a:prstGeom prst="rect">
            <a:avLst/>
          </a:prstGeom>
        </p:spPr>
      </p:pic>
      <p:pic>
        <p:nvPicPr>
          <p:cNvPr id="10" name="Imagem 9" descr="Data-49l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581128"/>
            <a:ext cx="872108" cy="872108"/>
          </a:xfrm>
          <a:prstGeom prst="rect">
            <a:avLst/>
          </a:prstGeom>
        </p:spPr>
      </p:pic>
      <p:pic>
        <p:nvPicPr>
          <p:cNvPr id="11" name="Imagem 10" descr="mae_vilm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908720"/>
            <a:ext cx="656171" cy="1279203"/>
          </a:xfrm>
          <a:prstGeom prst="rect">
            <a:avLst/>
          </a:prstGeom>
        </p:spPr>
      </p:pic>
      <p:pic>
        <p:nvPicPr>
          <p:cNvPr id="12" name="Imagem 11" descr="flintstones00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32240" y="2204864"/>
            <a:ext cx="739527" cy="1503104"/>
          </a:xfrm>
          <a:prstGeom prst="rect">
            <a:avLst/>
          </a:prstGeom>
        </p:spPr>
      </p:pic>
      <p:pic>
        <p:nvPicPr>
          <p:cNvPr id="13" name="Imagem 12" descr="arvore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4208" y="188640"/>
            <a:ext cx="854968" cy="890592"/>
          </a:xfrm>
          <a:prstGeom prst="rect">
            <a:avLst/>
          </a:prstGeom>
        </p:spPr>
      </p:pic>
      <p:pic>
        <p:nvPicPr>
          <p:cNvPr id="15" name="Imagem 14" descr="papel_seda_listras_pret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V="1">
            <a:off x="539552" y="3933056"/>
            <a:ext cx="2155293" cy="128803"/>
          </a:xfrm>
          <a:prstGeom prst="rect">
            <a:avLst/>
          </a:prstGeom>
        </p:spPr>
      </p:pic>
      <p:pic>
        <p:nvPicPr>
          <p:cNvPr id="16" name="Imagem 15" descr="papel_seda_listras_pret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3568" y="2492896"/>
            <a:ext cx="1204934" cy="72008"/>
          </a:xfrm>
          <a:prstGeom prst="rect">
            <a:avLst/>
          </a:prstGeom>
        </p:spPr>
      </p:pic>
      <p:pic>
        <p:nvPicPr>
          <p:cNvPr id="17" name="Imagem 16" descr="papel_seda_listras_pret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508104" y="4005064"/>
            <a:ext cx="1593850" cy="95250"/>
          </a:xfrm>
          <a:prstGeom prst="rect">
            <a:avLst/>
          </a:prstGeom>
        </p:spPr>
      </p:pic>
      <p:pic>
        <p:nvPicPr>
          <p:cNvPr id="18" name="Imagem 17" descr="papel_seda_listras_pret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 flipV="1">
            <a:off x="5606787" y="4364724"/>
            <a:ext cx="765034" cy="45719"/>
          </a:xfrm>
          <a:prstGeom prst="rect">
            <a:avLst/>
          </a:prstGeom>
        </p:spPr>
      </p:pic>
      <p:pic>
        <p:nvPicPr>
          <p:cNvPr id="19" name="Imagem 18" descr="papel_seda_listras_pret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1218722" y="4261998"/>
            <a:ext cx="585875" cy="72008"/>
          </a:xfrm>
          <a:prstGeom prst="rect">
            <a:avLst/>
          </a:prstGeom>
        </p:spPr>
      </p:pic>
      <p:pic>
        <p:nvPicPr>
          <p:cNvPr id="20" name="Imagem 19" descr="papel_seda_listras_pret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400000" flipV="1">
            <a:off x="736461" y="2656027"/>
            <a:ext cx="371981" cy="457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portrait-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052736"/>
            <a:ext cx="4548336" cy="433513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Fred is </a:t>
            </a:r>
            <a:r>
              <a:rPr lang="pt-BR" dirty="0" err="1" smtClean="0"/>
              <a:t>Wilma’s</a:t>
            </a:r>
            <a:r>
              <a:rPr lang="pt-BR" dirty="0" smtClean="0"/>
              <a:t> </a:t>
            </a:r>
            <a:r>
              <a:rPr lang="pt-BR" i="1" u="sng" dirty="0" err="1" smtClean="0"/>
              <a:t>husband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flintstones0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916832"/>
            <a:ext cx="4076700" cy="3190875"/>
          </a:xfrm>
        </p:spPr>
      </p:pic>
      <p:sp>
        <p:nvSpPr>
          <p:cNvPr id="6" name="Seta em curva para cima 5"/>
          <p:cNvSpPr/>
          <p:nvPr/>
        </p:nvSpPr>
        <p:spPr>
          <a:xfrm rot="1017837">
            <a:off x="3245391" y="3914325"/>
            <a:ext cx="2436223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Wilma is </a:t>
            </a:r>
            <a:r>
              <a:rPr lang="pt-BR" dirty="0" err="1" smtClean="0"/>
              <a:t>Fred’s</a:t>
            </a:r>
            <a:r>
              <a:rPr lang="pt-BR" dirty="0" smtClean="0"/>
              <a:t> </a:t>
            </a:r>
            <a:r>
              <a:rPr lang="pt-BR" i="1" u="sng" dirty="0" err="1" smtClean="0"/>
              <a:t>wife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flintstones01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33650" y="2267744"/>
            <a:ext cx="4076700" cy="3190875"/>
          </a:xfrm>
        </p:spPr>
      </p:pic>
      <p:sp>
        <p:nvSpPr>
          <p:cNvPr id="5" name="Seta em curva para cima 4"/>
          <p:cNvSpPr/>
          <p:nvPr/>
        </p:nvSpPr>
        <p:spPr>
          <a:xfrm rot="2185147" flipH="1">
            <a:off x="3099202" y="4337750"/>
            <a:ext cx="2304256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Pedrita is </a:t>
            </a:r>
            <a:r>
              <a:rPr lang="pt-BR" dirty="0" err="1" smtClean="0"/>
              <a:t>Wilma’s</a:t>
            </a:r>
            <a:r>
              <a:rPr lang="pt-BR" dirty="0" smtClean="0"/>
              <a:t> </a:t>
            </a:r>
            <a:r>
              <a:rPr lang="pt-BR" i="1" u="sng" dirty="0" err="1" smtClean="0"/>
              <a:t>daughter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wilm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1772816"/>
            <a:ext cx="1879600" cy="3619500"/>
          </a:xfrm>
        </p:spPr>
      </p:pic>
      <p:pic>
        <p:nvPicPr>
          <p:cNvPr id="5" name="Imagem 4" descr="8549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636912"/>
            <a:ext cx="1401368" cy="2448272"/>
          </a:xfrm>
          <a:prstGeom prst="rect">
            <a:avLst/>
          </a:prstGeom>
        </p:spPr>
      </p:pic>
      <p:sp>
        <p:nvSpPr>
          <p:cNvPr id="6" name="Seta em curva para baixo 5"/>
          <p:cNvSpPr/>
          <p:nvPr/>
        </p:nvSpPr>
        <p:spPr>
          <a:xfrm>
            <a:off x="3419872" y="1628800"/>
            <a:ext cx="2808312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Wilma is </a:t>
            </a:r>
            <a:r>
              <a:rPr lang="pt-BR" dirty="0" err="1" smtClean="0"/>
              <a:t>Pedrita’s</a:t>
            </a:r>
            <a:r>
              <a:rPr lang="pt-BR" dirty="0" smtClean="0"/>
              <a:t> </a:t>
            </a:r>
            <a:r>
              <a:rPr lang="pt-BR" i="1" u="sng" dirty="0" err="1" smtClean="0"/>
              <a:t>mother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8549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2564904"/>
            <a:ext cx="1403226" cy="2451518"/>
          </a:xfrm>
        </p:spPr>
      </p:pic>
      <p:pic>
        <p:nvPicPr>
          <p:cNvPr id="5" name="Imagem 4" descr="wilm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412776"/>
            <a:ext cx="1879600" cy="3619500"/>
          </a:xfrm>
          <a:prstGeom prst="rect">
            <a:avLst/>
          </a:prstGeom>
        </p:spPr>
      </p:pic>
      <p:sp>
        <p:nvSpPr>
          <p:cNvPr id="6" name="Seta em curva para baixo 5"/>
          <p:cNvSpPr/>
          <p:nvPr/>
        </p:nvSpPr>
        <p:spPr>
          <a:xfrm flipH="1">
            <a:off x="3779912" y="1772816"/>
            <a:ext cx="2627784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Fred is </a:t>
            </a:r>
            <a:r>
              <a:rPr lang="pt-BR" dirty="0" err="1" smtClean="0"/>
              <a:t>Pedrita’s</a:t>
            </a:r>
            <a:r>
              <a:rPr lang="pt-BR" dirty="0" smtClean="0"/>
              <a:t> </a:t>
            </a:r>
            <a:r>
              <a:rPr lang="pt-BR" i="1" u="sng" dirty="0" err="1" smtClean="0"/>
              <a:t>father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fred_flintst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1814003" cy="3888432"/>
          </a:xfrm>
        </p:spPr>
      </p:pic>
      <p:pic>
        <p:nvPicPr>
          <p:cNvPr id="5" name="Imagem 4" descr="8549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564904"/>
            <a:ext cx="1619250" cy="2828925"/>
          </a:xfrm>
          <a:prstGeom prst="rect">
            <a:avLst/>
          </a:prstGeom>
        </p:spPr>
      </p:pic>
      <p:sp>
        <p:nvSpPr>
          <p:cNvPr id="6" name="Seta em curva para baixo 5"/>
          <p:cNvSpPr/>
          <p:nvPr/>
        </p:nvSpPr>
        <p:spPr>
          <a:xfrm>
            <a:off x="3131840" y="1340768"/>
            <a:ext cx="3394324" cy="1353561"/>
          </a:xfrm>
          <a:prstGeom prst="curvedDownArrow">
            <a:avLst>
              <a:gd name="adj1" fmla="val 25000"/>
              <a:gd name="adj2" fmla="val 50000"/>
              <a:gd name="adj3" fmla="val 43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Pedrita is </a:t>
            </a:r>
            <a:r>
              <a:rPr lang="pt-BR" dirty="0" err="1" smtClean="0"/>
              <a:t>Fred’s</a:t>
            </a:r>
            <a:r>
              <a:rPr lang="pt-BR" dirty="0" smtClean="0"/>
              <a:t> </a:t>
            </a:r>
            <a:r>
              <a:rPr lang="pt-BR" i="1" u="sng" dirty="0" err="1" smtClean="0"/>
              <a:t>daughter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" name="Imagem 4" descr="Fred Flintstone and Pebb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8387" y="1538287"/>
            <a:ext cx="4467225" cy="3781425"/>
          </a:xfrm>
          <a:prstGeom prst="rect">
            <a:avLst/>
          </a:prstGeom>
        </p:spPr>
      </p:pic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 rot="3095150">
            <a:off x="4585774" y="3529692"/>
            <a:ext cx="1198260" cy="206208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Fred is </a:t>
            </a:r>
            <a:r>
              <a:rPr lang="pt-BR" dirty="0" err="1" smtClean="0"/>
              <a:t>Barney’s</a:t>
            </a:r>
            <a:r>
              <a:rPr lang="pt-BR" dirty="0" smtClean="0"/>
              <a:t> </a:t>
            </a:r>
            <a:r>
              <a:rPr lang="pt-BR" i="1" u="sng" dirty="0" smtClean="0"/>
              <a:t>brother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flintteaser02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060848"/>
            <a:ext cx="4425280" cy="3407466"/>
          </a:xfrm>
        </p:spPr>
      </p:pic>
      <p:sp>
        <p:nvSpPr>
          <p:cNvPr id="5" name="Seta em curva para baixo 4"/>
          <p:cNvSpPr/>
          <p:nvPr/>
        </p:nvSpPr>
        <p:spPr>
          <a:xfrm rot="20321632" flipH="1">
            <a:off x="2501003" y="2252214"/>
            <a:ext cx="1948879" cy="5466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Barney is </a:t>
            </a:r>
            <a:r>
              <a:rPr lang="pt-BR" dirty="0" err="1" smtClean="0"/>
              <a:t>Fred’s</a:t>
            </a:r>
            <a:r>
              <a:rPr lang="pt-BR" dirty="0" smtClean="0"/>
              <a:t> </a:t>
            </a:r>
            <a:r>
              <a:rPr lang="pt-BR" i="1" u="sng" dirty="0" smtClean="0"/>
              <a:t>brother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flintteaser02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204864"/>
            <a:ext cx="4641304" cy="3573804"/>
          </a:xfrm>
        </p:spPr>
      </p:pic>
      <p:sp>
        <p:nvSpPr>
          <p:cNvPr id="5" name="Seta em curva para baixo 4"/>
          <p:cNvSpPr/>
          <p:nvPr/>
        </p:nvSpPr>
        <p:spPr>
          <a:xfrm rot="20765570">
            <a:off x="2584688" y="2385075"/>
            <a:ext cx="2160240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Pedrita is </a:t>
            </a:r>
            <a:r>
              <a:rPr lang="pt-BR" dirty="0" err="1" smtClean="0"/>
              <a:t>Barney’s</a:t>
            </a:r>
            <a:r>
              <a:rPr lang="pt-BR" dirty="0" smtClean="0"/>
              <a:t> </a:t>
            </a:r>
            <a:r>
              <a:rPr lang="pt-BR" i="1" u="sng" dirty="0" err="1" smtClean="0"/>
              <a:t>niece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4" name="Espaço Reservado para Conteúdo 3" descr="Pedrita Flintsto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2060848"/>
            <a:ext cx="1903712" cy="3240360"/>
          </a:xfrm>
        </p:spPr>
      </p:pic>
      <p:pic>
        <p:nvPicPr>
          <p:cNvPr id="6" name="Imagem 5" descr="The-Flintstones-Barney-Rubble-the-flintstones-6386160-350-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204864"/>
            <a:ext cx="3076848" cy="3991111"/>
          </a:xfrm>
          <a:prstGeom prst="rect">
            <a:avLst/>
          </a:prstGeom>
        </p:spPr>
      </p:pic>
      <p:sp>
        <p:nvSpPr>
          <p:cNvPr id="7" name="Seta em curva para baixo 6"/>
          <p:cNvSpPr/>
          <p:nvPr/>
        </p:nvSpPr>
        <p:spPr>
          <a:xfrm rot="442740" flipH="1">
            <a:off x="3676747" y="1588045"/>
            <a:ext cx="2940789" cy="8010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t-BR" dirty="0" err="1" smtClean="0"/>
              <a:t>This</a:t>
            </a:r>
            <a:r>
              <a:rPr lang="pt-BR" dirty="0" smtClean="0"/>
              <a:t> is </a:t>
            </a:r>
            <a:r>
              <a:rPr lang="pt-BR" dirty="0" err="1" smtClean="0"/>
              <a:t>my</a:t>
            </a:r>
            <a:r>
              <a:rPr lang="pt-BR" dirty="0" smtClean="0"/>
              <a:t> </a:t>
            </a:r>
            <a:r>
              <a:rPr lang="pt-BR" dirty="0" err="1" smtClean="0"/>
              <a:t>family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Flintsotn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5256584" cy="3644809"/>
          </a:xfrm>
        </p:spPr>
      </p:pic>
      <p:sp>
        <p:nvSpPr>
          <p:cNvPr id="5" name="Texto explicativo em elipse 4"/>
          <p:cNvSpPr/>
          <p:nvPr/>
        </p:nvSpPr>
        <p:spPr>
          <a:xfrm>
            <a:off x="1475656" y="260648"/>
            <a:ext cx="5832648" cy="1728192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Fred-Flint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348880"/>
            <a:ext cx="1815084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Barney </a:t>
            </a:r>
            <a:r>
              <a:rPr lang="pt-BR" dirty="0" smtClean="0"/>
              <a:t>is </a:t>
            </a:r>
            <a:r>
              <a:rPr lang="pt-BR" dirty="0" err="1" smtClean="0"/>
              <a:t>Pedrita’s</a:t>
            </a:r>
            <a:r>
              <a:rPr lang="pt-BR" dirty="0" smtClean="0"/>
              <a:t> </a:t>
            </a:r>
            <a:r>
              <a:rPr lang="pt-BR" i="1" u="sng" dirty="0" err="1" smtClean="0"/>
              <a:t>uncle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5" name="Espaço Reservado para Conteúdo 4" descr="Pedrita Flintsto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484784"/>
            <a:ext cx="3456384" cy="7354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Imagem 5" descr="Pedrita Flintst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060848"/>
            <a:ext cx="1673649" cy="2848764"/>
          </a:xfrm>
          <a:prstGeom prst="rect">
            <a:avLst/>
          </a:prstGeom>
        </p:spPr>
      </p:pic>
      <p:pic>
        <p:nvPicPr>
          <p:cNvPr id="7" name="Imagem 6" descr="The-Flintstones-Barney-Rubble-the-flintstones-6386160-350-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276872"/>
            <a:ext cx="2777628" cy="36029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Pedrita is </a:t>
            </a:r>
            <a:r>
              <a:rPr lang="pt-BR" dirty="0" err="1" smtClean="0"/>
              <a:t>Betty’s</a:t>
            </a:r>
            <a:r>
              <a:rPr lang="pt-BR" dirty="0" smtClean="0"/>
              <a:t> </a:t>
            </a:r>
            <a:r>
              <a:rPr lang="pt-BR" i="1" u="sng" dirty="0" err="1" smtClean="0"/>
              <a:t>niece</a:t>
            </a:r>
            <a:r>
              <a:rPr lang="pt-BR" i="1" u="sng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Pedrita Flintsto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204864"/>
            <a:ext cx="1583286" cy="2694955"/>
          </a:xfrm>
        </p:spPr>
      </p:pic>
      <p:pic>
        <p:nvPicPr>
          <p:cNvPr id="5" name="Imagem 4" descr="flintstones0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44824"/>
            <a:ext cx="1913109" cy="3888432"/>
          </a:xfrm>
          <a:prstGeom prst="rect">
            <a:avLst/>
          </a:prstGeom>
        </p:spPr>
      </p:pic>
      <p:sp>
        <p:nvSpPr>
          <p:cNvPr id="7" name="Seta em curva para baixo 6"/>
          <p:cNvSpPr/>
          <p:nvPr/>
        </p:nvSpPr>
        <p:spPr>
          <a:xfrm rot="912797" flipH="1">
            <a:off x="3517691" y="1572813"/>
            <a:ext cx="3274235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Betty is </a:t>
            </a:r>
            <a:r>
              <a:rPr lang="pt-BR" dirty="0" err="1" smtClean="0"/>
              <a:t>Pedrita’s</a:t>
            </a:r>
            <a:r>
              <a:rPr lang="pt-BR" dirty="0" smtClean="0"/>
              <a:t> </a:t>
            </a:r>
            <a:r>
              <a:rPr lang="pt-BR" i="1" u="sng" dirty="0" err="1" smtClean="0"/>
              <a:t>aunt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Pedrita Flintsto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844824"/>
            <a:ext cx="1837114" cy="3127003"/>
          </a:xfrm>
        </p:spPr>
      </p:pic>
      <p:pic>
        <p:nvPicPr>
          <p:cNvPr id="5" name="Imagem 4" descr="flintstones0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844824"/>
            <a:ext cx="1819647" cy="3698470"/>
          </a:xfrm>
          <a:prstGeom prst="rect">
            <a:avLst/>
          </a:prstGeom>
        </p:spPr>
      </p:pic>
      <p:sp>
        <p:nvSpPr>
          <p:cNvPr id="6" name="Seta em curva para baixo 5"/>
          <p:cNvSpPr/>
          <p:nvPr/>
        </p:nvSpPr>
        <p:spPr>
          <a:xfrm>
            <a:off x="3707904" y="1268760"/>
            <a:ext cx="2762454" cy="7920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Pearl</a:t>
            </a:r>
            <a:r>
              <a:rPr lang="pt-BR" dirty="0" smtClean="0"/>
              <a:t> </a:t>
            </a:r>
            <a:r>
              <a:rPr lang="pt-BR" dirty="0" err="1" smtClean="0"/>
              <a:t>Slaghoople</a:t>
            </a:r>
            <a:r>
              <a:rPr lang="pt-BR" dirty="0" smtClean="0"/>
              <a:t> is </a:t>
            </a:r>
            <a:r>
              <a:rPr lang="pt-BR" dirty="0" err="1" smtClean="0"/>
              <a:t>Pedrita’s</a:t>
            </a:r>
            <a:r>
              <a:rPr lang="pt-BR" dirty="0" smtClean="0"/>
              <a:t> </a:t>
            </a:r>
            <a:r>
              <a:rPr lang="pt-BR" i="1" u="sng" dirty="0" err="1" smtClean="0"/>
              <a:t>grandmother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Pedrita Flintsto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140968"/>
            <a:ext cx="1921724" cy="3271019"/>
          </a:xfrm>
        </p:spPr>
      </p:pic>
      <p:pic>
        <p:nvPicPr>
          <p:cNvPr id="5" name="Imagem 4" descr="mae_vilm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916832"/>
            <a:ext cx="1872208" cy="3649860"/>
          </a:xfrm>
          <a:prstGeom prst="rect">
            <a:avLst/>
          </a:prstGeom>
        </p:spPr>
      </p:pic>
      <p:sp>
        <p:nvSpPr>
          <p:cNvPr id="7" name="Seta em curva para baixo 6"/>
          <p:cNvSpPr/>
          <p:nvPr/>
        </p:nvSpPr>
        <p:spPr>
          <a:xfrm rot="1530184">
            <a:off x="2804590" y="2027349"/>
            <a:ext cx="3374196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Petrita</a:t>
            </a:r>
            <a:r>
              <a:rPr lang="pt-BR" dirty="0" smtClean="0"/>
              <a:t> is </a:t>
            </a:r>
            <a:r>
              <a:rPr lang="pt-BR" dirty="0" err="1" smtClean="0"/>
              <a:t>Pearl</a:t>
            </a:r>
            <a:r>
              <a:rPr lang="pt-BR" dirty="0" smtClean="0"/>
              <a:t> </a:t>
            </a:r>
            <a:r>
              <a:rPr lang="pt-BR" dirty="0" err="1" smtClean="0"/>
              <a:t>Slaghoople’s</a:t>
            </a:r>
            <a:r>
              <a:rPr lang="pt-BR" dirty="0" smtClean="0"/>
              <a:t>  </a:t>
            </a:r>
            <a:r>
              <a:rPr lang="pt-BR" dirty="0" err="1" smtClean="0"/>
              <a:t>grand</a:t>
            </a:r>
            <a:r>
              <a:rPr lang="pt-BR" i="1" u="sng" dirty="0" err="1" smtClean="0"/>
              <a:t>daughter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Pedrita Flintsto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844824"/>
            <a:ext cx="2115235" cy="3600400"/>
          </a:xfrm>
        </p:spPr>
      </p:pic>
      <p:pic>
        <p:nvPicPr>
          <p:cNvPr id="5" name="Imagem 4" descr="mae_vilm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492896"/>
            <a:ext cx="1584176" cy="308834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ta em curva para baixo 6"/>
          <p:cNvSpPr/>
          <p:nvPr/>
        </p:nvSpPr>
        <p:spPr>
          <a:xfrm rot="1205798" flipH="1">
            <a:off x="2440131" y="1848736"/>
            <a:ext cx="3709570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Wilma is </a:t>
            </a:r>
            <a:r>
              <a:rPr lang="pt-BR" dirty="0" err="1" smtClean="0"/>
              <a:t>Betty’s</a:t>
            </a:r>
            <a:r>
              <a:rPr lang="pt-BR" dirty="0" smtClean="0"/>
              <a:t> </a:t>
            </a:r>
            <a:r>
              <a:rPr lang="pt-BR" dirty="0" err="1" smtClean="0"/>
              <a:t>sister-in-law</a:t>
            </a:r>
            <a:r>
              <a:rPr lang="pt-BR" dirty="0"/>
              <a:t> </a:t>
            </a:r>
            <a:r>
              <a:rPr lang="pt-BR" dirty="0" err="1"/>
              <a:t>and</a:t>
            </a:r>
            <a:r>
              <a:rPr lang="pt-BR" dirty="0"/>
              <a:t> </a:t>
            </a:r>
            <a:r>
              <a:rPr lang="pt-BR" dirty="0" err="1" smtClean="0"/>
              <a:t>they</a:t>
            </a:r>
            <a:r>
              <a:rPr lang="pt-BR" dirty="0" smtClean="0"/>
              <a:t> are </a:t>
            </a:r>
            <a:r>
              <a:rPr lang="pt-BR" dirty="0" err="1" smtClean="0"/>
              <a:t>best</a:t>
            </a:r>
            <a:r>
              <a:rPr lang="pt-BR" dirty="0"/>
              <a:t> </a:t>
            </a:r>
            <a:r>
              <a:rPr lang="pt-BR" dirty="0" err="1" smtClean="0"/>
              <a:t>friends</a:t>
            </a:r>
            <a:r>
              <a:rPr lang="pt-BR" dirty="0"/>
              <a:t>.</a:t>
            </a:r>
            <a:endParaRPr lang="pt-BR" dirty="0"/>
          </a:p>
        </p:txBody>
      </p:sp>
      <p:pic>
        <p:nvPicPr>
          <p:cNvPr id="4" name="Espaço Reservado para Conteúdo 3" descr="43f7352fdd74840f_the-flintstones-wilma-and-bet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1903" y="1600200"/>
            <a:ext cx="3520193" cy="4525963"/>
          </a:xfrm>
        </p:spPr>
      </p:pic>
      <p:sp>
        <p:nvSpPr>
          <p:cNvPr id="5" name="Seta em curva para cima 4"/>
          <p:cNvSpPr/>
          <p:nvPr/>
        </p:nvSpPr>
        <p:spPr>
          <a:xfrm rot="2185147" flipH="1">
            <a:off x="3027193" y="4625781"/>
            <a:ext cx="2304256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Barney</a:t>
            </a:r>
            <a:r>
              <a:rPr lang="en-US" dirty="0"/>
              <a:t> </a:t>
            </a:r>
            <a:r>
              <a:rPr lang="en-US" dirty="0" smtClean="0"/>
              <a:t>and</a:t>
            </a:r>
            <a:r>
              <a:rPr lang="en-US" dirty="0"/>
              <a:t> </a:t>
            </a:r>
            <a:r>
              <a:rPr lang="en-US" dirty="0" smtClean="0"/>
              <a:t>Betty</a:t>
            </a:r>
            <a:r>
              <a:rPr lang="en-US" dirty="0"/>
              <a:t> are </a:t>
            </a:r>
            <a:r>
              <a:rPr lang="en-US" dirty="0" smtClean="0"/>
              <a:t>married.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pic>
        <p:nvPicPr>
          <p:cNvPr id="4" name="Espaço Reservado para Conteúdo 3" descr="Flintstone-family-clipart-images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2762" y="1988840"/>
            <a:ext cx="3441794" cy="3355479"/>
          </a:xfrm>
        </p:spPr>
      </p:pic>
      <p:sp>
        <p:nvSpPr>
          <p:cNvPr id="5" name="Seta em curva para cima 4"/>
          <p:cNvSpPr/>
          <p:nvPr/>
        </p:nvSpPr>
        <p:spPr>
          <a:xfrm rot="480264">
            <a:off x="3263257" y="4321569"/>
            <a:ext cx="2558260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Betty </a:t>
            </a:r>
            <a:r>
              <a:rPr lang="pt-BR" dirty="0" err="1" smtClean="0"/>
              <a:t>and</a:t>
            </a:r>
            <a:r>
              <a:rPr lang="pt-BR" dirty="0" smtClean="0"/>
              <a:t> Barney </a:t>
            </a:r>
            <a:r>
              <a:rPr lang="en-US" dirty="0" smtClean="0"/>
              <a:t>have</a:t>
            </a:r>
            <a:r>
              <a:rPr lang="en-US" dirty="0"/>
              <a:t> a son named </a:t>
            </a:r>
            <a:r>
              <a:rPr lang="en-US" dirty="0" smtClean="0"/>
              <a:t>Bam-Bam.</a:t>
            </a:r>
            <a:endParaRPr lang="pt-BR" dirty="0"/>
          </a:p>
        </p:txBody>
      </p:sp>
      <p:pic>
        <p:nvPicPr>
          <p:cNvPr id="4" name="Espaço Reservado para Conteúdo 3" descr="Data-49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28184" y="1844824"/>
            <a:ext cx="2381250" cy="2381250"/>
          </a:xfrm>
        </p:spPr>
      </p:pic>
      <p:pic>
        <p:nvPicPr>
          <p:cNvPr id="5" name="Imagem 4" descr="Flintstone-family-clipart-images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916832"/>
            <a:ext cx="3038475" cy="2962275"/>
          </a:xfrm>
          <a:prstGeom prst="rect">
            <a:avLst/>
          </a:prstGeom>
        </p:spPr>
      </p:pic>
      <p:sp>
        <p:nvSpPr>
          <p:cNvPr id="6" name="Seta em curva para cima 5"/>
          <p:cNvSpPr/>
          <p:nvPr/>
        </p:nvSpPr>
        <p:spPr>
          <a:xfrm>
            <a:off x="3956588" y="4468056"/>
            <a:ext cx="2558260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Pedrita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smtClean="0"/>
              <a:t>Bam-Bam </a:t>
            </a:r>
            <a:r>
              <a:rPr lang="pt-BR" dirty="0"/>
              <a:t>are </a:t>
            </a:r>
            <a:r>
              <a:rPr lang="pt-BR" dirty="0" smtClean="0"/>
              <a:t>in </a:t>
            </a:r>
            <a:r>
              <a:rPr lang="pt-BR" dirty="0" err="1" smtClean="0"/>
              <a:t>love</a:t>
            </a:r>
            <a:r>
              <a:rPr lang="pt-BR" dirty="0" smtClean="0"/>
              <a:t>,  </a:t>
            </a:r>
            <a:r>
              <a:rPr lang="pt-BR" dirty="0" err="1" smtClean="0"/>
              <a:t>They</a:t>
            </a:r>
            <a:r>
              <a:rPr lang="pt-BR" dirty="0" smtClean="0"/>
              <a:t> </a:t>
            </a:r>
            <a:r>
              <a:rPr lang="pt-BR" dirty="0" err="1" smtClean="0"/>
              <a:t>will</a:t>
            </a:r>
            <a:r>
              <a:rPr lang="pt-BR" dirty="0"/>
              <a:t> </a:t>
            </a:r>
            <a:r>
              <a:rPr lang="pt-BR" dirty="0" err="1" smtClean="0"/>
              <a:t>get</a:t>
            </a:r>
            <a:r>
              <a:rPr lang="pt-BR" dirty="0" smtClean="0"/>
              <a:t> </a:t>
            </a:r>
            <a:r>
              <a:rPr lang="pt-BR" dirty="0" err="1" smtClean="0"/>
              <a:t>married</a:t>
            </a:r>
            <a:r>
              <a:rPr lang="pt-BR" dirty="0"/>
              <a:t> </a:t>
            </a:r>
            <a:r>
              <a:rPr lang="pt-BR" dirty="0" err="1" smtClean="0"/>
              <a:t>soon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Espaço Reservado para Conteúdo 3" descr="pedri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2952328" cy="3485732"/>
          </a:xfrm>
        </p:spPr>
      </p:pic>
      <p:pic>
        <p:nvPicPr>
          <p:cNvPr id="5" name="Imagem 4" descr="LOVE_BAMBAM-e-PEDR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556792"/>
            <a:ext cx="2160240" cy="3106227"/>
          </a:xfrm>
          <a:prstGeom prst="rect">
            <a:avLst/>
          </a:prstGeom>
        </p:spPr>
      </p:pic>
      <p:sp>
        <p:nvSpPr>
          <p:cNvPr id="6" name="Seta em curva para cima 5"/>
          <p:cNvSpPr/>
          <p:nvPr/>
        </p:nvSpPr>
        <p:spPr>
          <a:xfrm rot="21152968">
            <a:off x="3394573" y="5079966"/>
            <a:ext cx="3312368" cy="93610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Fred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his</a:t>
            </a:r>
            <a:r>
              <a:rPr lang="pt-BR" dirty="0" smtClean="0"/>
              <a:t> </a:t>
            </a:r>
            <a:r>
              <a:rPr lang="pt-BR" dirty="0" err="1" smtClean="0"/>
              <a:t>dog</a:t>
            </a:r>
            <a:r>
              <a:rPr lang="pt-BR" dirty="0" smtClean="0"/>
              <a:t> Dino.</a:t>
            </a:r>
            <a:endParaRPr lang="pt-BR" dirty="0"/>
          </a:p>
        </p:txBody>
      </p:sp>
      <p:pic>
        <p:nvPicPr>
          <p:cNvPr id="4" name="Espaço Reservado para Conteúdo 3" descr="Fred-Flintstone-and-Dino-the-flintstones-5539729-250-2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412776"/>
            <a:ext cx="3770099" cy="43883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red-and-Wilma-Flintstone-the-flintstones-6386213-350-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3736054" cy="4525963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779096" cy="1143000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pt-BR" dirty="0" err="1">
                <a:solidFill>
                  <a:schemeClr val="tx1"/>
                </a:solidFill>
              </a:rPr>
              <a:t>She's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my</a:t>
            </a:r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dirty="0" err="1" smtClean="0">
                <a:solidFill>
                  <a:schemeClr val="tx1"/>
                </a:solidFill>
              </a:rPr>
              <a:t>wife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Wilma.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End</a:t>
            </a:r>
            <a:endParaRPr lang="pt-BR" dirty="0"/>
          </a:p>
        </p:txBody>
      </p:sp>
      <p:pic>
        <p:nvPicPr>
          <p:cNvPr id="4" name="Espaço Reservado para Conteúdo 3" descr="portrait-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4418336" cy="421122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8549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204864"/>
            <a:ext cx="1619250" cy="2828925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048672" cy="1296144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pt-BR" dirty="0" err="1" smtClean="0">
                <a:solidFill>
                  <a:schemeClr val="tx1"/>
                </a:solidFill>
              </a:rPr>
              <a:t>She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is </a:t>
            </a:r>
            <a:r>
              <a:rPr lang="pt-BR" dirty="0" err="1">
                <a:solidFill>
                  <a:schemeClr val="tx1"/>
                </a:solidFill>
              </a:rPr>
              <a:t>my</a:t>
            </a:r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dirty="0" err="1" smtClean="0">
                <a:solidFill>
                  <a:schemeClr val="tx1"/>
                </a:solidFill>
              </a:rPr>
              <a:t>daughter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Pedrita.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 descr="Fred-Flintst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16832"/>
            <a:ext cx="1815084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red-Flintstone-and-Dino-the-flintstones-5539729-250-2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2141" y="1989305"/>
            <a:ext cx="3219718" cy="3747752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563072" cy="1143000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>
                <a:solidFill>
                  <a:schemeClr val="tx1"/>
                </a:solidFill>
              </a:rPr>
              <a:t>He's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my</a:t>
            </a:r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dirty="0" err="1" smtClean="0">
                <a:solidFill>
                  <a:schemeClr val="tx1"/>
                </a:solidFill>
              </a:rPr>
              <a:t>dog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Dino.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red-Flintstone-Barney-Rubble-C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76872"/>
            <a:ext cx="4762488" cy="3672408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 err="1">
                <a:solidFill>
                  <a:schemeClr val="tx1"/>
                </a:solidFill>
              </a:rPr>
              <a:t>He's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my</a:t>
            </a:r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dirty="0" smtClean="0">
                <a:solidFill>
                  <a:schemeClr val="tx1"/>
                </a:solidFill>
              </a:rPr>
              <a:t>brother </a:t>
            </a:r>
            <a:r>
              <a:rPr lang="pt-BR" dirty="0" smtClean="0">
                <a:solidFill>
                  <a:schemeClr val="tx1"/>
                </a:solidFill>
              </a:rPr>
              <a:t>Barney.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red-Flintst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48264" y="1916832"/>
            <a:ext cx="1815084" cy="3086100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pt-BR" sz="4000" dirty="0" err="1">
                <a:solidFill>
                  <a:schemeClr val="tx1"/>
                </a:solidFill>
              </a:rPr>
              <a:t>This</a:t>
            </a:r>
            <a:r>
              <a:rPr lang="pt-BR" sz="4000" dirty="0">
                <a:solidFill>
                  <a:schemeClr val="tx1"/>
                </a:solidFill>
              </a:rPr>
              <a:t> is </a:t>
            </a:r>
            <a:r>
              <a:rPr lang="pt-BR" sz="4000" dirty="0" err="1" smtClean="0">
                <a:solidFill>
                  <a:schemeClr val="tx1"/>
                </a:solidFill>
              </a:rPr>
              <a:t>my</a:t>
            </a:r>
            <a:r>
              <a:rPr lang="pt-BR" sz="4000" dirty="0" smtClean="0">
                <a:solidFill>
                  <a:schemeClr val="tx1"/>
                </a:solidFill>
              </a:rPr>
              <a:t> </a:t>
            </a:r>
            <a:r>
              <a:rPr lang="pt-BR" sz="4000" dirty="0" err="1" smtClean="0">
                <a:solidFill>
                  <a:schemeClr val="tx1"/>
                </a:solidFill>
              </a:rPr>
              <a:t>sister-in-law</a:t>
            </a:r>
            <a:r>
              <a:rPr lang="pt-BR" sz="4000" dirty="0" smtClean="0">
                <a:solidFill>
                  <a:schemeClr val="tx1"/>
                </a:solidFill>
              </a:rPr>
              <a:t>  Betty.  </a:t>
            </a:r>
            <a:endParaRPr lang="pt-BR" sz="4000" dirty="0">
              <a:solidFill>
                <a:schemeClr val="tx1"/>
              </a:solidFill>
            </a:endParaRPr>
          </a:p>
        </p:txBody>
      </p:sp>
      <p:pic>
        <p:nvPicPr>
          <p:cNvPr id="6" name="Imagem 5" descr="flintstones0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060848"/>
            <a:ext cx="1913109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red-Flintst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2132856"/>
            <a:ext cx="1815084" cy="3086100"/>
          </a:xfr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851104" cy="1417638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pt-BR" dirty="0" err="1">
                <a:solidFill>
                  <a:schemeClr val="tx1"/>
                </a:solidFill>
              </a:rPr>
              <a:t>This</a:t>
            </a:r>
            <a:r>
              <a:rPr lang="pt-BR" dirty="0">
                <a:solidFill>
                  <a:schemeClr val="tx1"/>
                </a:solidFill>
              </a:rPr>
              <a:t> is </a:t>
            </a:r>
            <a:r>
              <a:rPr lang="pt-BR" dirty="0" err="1">
                <a:solidFill>
                  <a:schemeClr val="tx1"/>
                </a:solidFill>
              </a:rPr>
              <a:t>my</a:t>
            </a:r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dirty="0" err="1" smtClean="0">
                <a:solidFill>
                  <a:schemeClr val="tx1"/>
                </a:solidFill>
              </a:rPr>
              <a:t>nephew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Bam-Bam.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Imagem 5" descr="Data-49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492896"/>
            <a:ext cx="238125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This</a:t>
            </a:r>
            <a:r>
              <a:rPr lang="pt-BR" dirty="0" smtClean="0"/>
              <a:t> is </a:t>
            </a:r>
            <a:r>
              <a:rPr lang="pt-BR" dirty="0" err="1" smtClean="0"/>
              <a:t>my</a:t>
            </a:r>
            <a:r>
              <a:rPr lang="pt-BR" dirty="0" smtClean="0"/>
              <a:t> </a:t>
            </a:r>
            <a:r>
              <a:rPr lang="pt-BR" dirty="0" err="1" smtClean="0"/>
              <a:t>mother-in-law</a:t>
            </a:r>
            <a:r>
              <a:rPr lang="pt-BR" dirty="0" smtClean="0"/>
              <a:t> </a:t>
            </a:r>
            <a:r>
              <a:rPr lang="pt-BR" dirty="0" err="1" smtClean="0"/>
              <a:t>Pearl</a:t>
            </a:r>
            <a:r>
              <a:rPr lang="pt-BR" dirty="0" smtClean="0"/>
              <a:t> </a:t>
            </a:r>
            <a:r>
              <a:rPr lang="pt-BR" dirty="0" err="1" smtClean="0"/>
              <a:t>Slaghoople</a:t>
            </a:r>
            <a:r>
              <a:rPr lang="pt-BR" dirty="0" smtClean="0"/>
              <a:t>.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Espaço Reservado para Conteúdo 4" descr="Fred-Flintst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2132856"/>
            <a:ext cx="1815084" cy="3086100"/>
          </a:xfrm>
        </p:spPr>
      </p:pic>
      <p:sp>
        <p:nvSpPr>
          <p:cNvPr id="8" name="Texto explicativo em elipse 7"/>
          <p:cNvSpPr/>
          <p:nvPr/>
        </p:nvSpPr>
        <p:spPr>
          <a:xfrm>
            <a:off x="899592" y="0"/>
            <a:ext cx="7200800" cy="158417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mae_vilm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916832"/>
            <a:ext cx="1944216" cy="38884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126</Words>
  <Application>Microsoft Office PowerPoint</Application>
  <PresentationFormat>Apresentação na tela (4:3)</PresentationFormat>
  <Paragraphs>48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My Family Tree </vt:lpstr>
      <vt:lpstr>This is my family.</vt:lpstr>
      <vt:lpstr>She's my wife Wilma.</vt:lpstr>
      <vt:lpstr>She is my daughter Pedrita.</vt:lpstr>
      <vt:lpstr>He's my dog Dino.</vt:lpstr>
      <vt:lpstr>He's my brother Barney.</vt:lpstr>
      <vt:lpstr>This is my sister-in-law  Betty.  </vt:lpstr>
      <vt:lpstr>This is my nephew Bam-Bam.</vt:lpstr>
      <vt:lpstr>This is my mother-in-law Pearl Slaghoople. </vt:lpstr>
      <vt:lpstr>Slide 10</vt:lpstr>
      <vt:lpstr>Fred is Wilma’s husband.</vt:lpstr>
      <vt:lpstr>Wilma is Fred’s wife.</vt:lpstr>
      <vt:lpstr>Pedrita is Wilma’s daughter.</vt:lpstr>
      <vt:lpstr>Wilma is Pedrita’s mother.</vt:lpstr>
      <vt:lpstr>Fred is Pedrita’s father.</vt:lpstr>
      <vt:lpstr>Pedrita is Fred’s daughter.</vt:lpstr>
      <vt:lpstr>Fred is Barney’s brother.</vt:lpstr>
      <vt:lpstr>Barney is Fred’s brother.</vt:lpstr>
      <vt:lpstr>Pedrita is Barney’s niece. </vt:lpstr>
      <vt:lpstr>Barney is Pedrita’s uncle. </vt:lpstr>
      <vt:lpstr>Pedrita is Betty’s niece.</vt:lpstr>
      <vt:lpstr>Betty is Pedrita’s aunt.</vt:lpstr>
      <vt:lpstr>Pearl Slaghoople is Pedrita’s grandmother.</vt:lpstr>
      <vt:lpstr>Petrita is Pearl Slaghoople’s  granddaughter.</vt:lpstr>
      <vt:lpstr>Wilma is Betty’s sister-in-law and they are best friends.</vt:lpstr>
      <vt:lpstr> Barney and Betty are married.  </vt:lpstr>
      <vt:lpstr>Betty and Barney have a son named Bam-Bam.</vt:lpstr>
      <vt:lpstr>Pedrita and Bam-Bam are in love,  They will get married soon.</vt:lpstr>
      <vt:lpstr>Fred and his dog Dino.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</dc:title>
  <dc:creator>Camila</dc:creator>
  <cp:lastModifiedBy>Adriana</cp:lastModifiedBy>
  <cp:revision>17</cp:revision>
  <dcterms:created xsi:type="dcterms:W3CDTF">2011-06-01T19:07:20Z</dcterms:created>
  <dcterms:modified xsi:type="dcterms:W3CDTF">2011-11-10T16:58:30Z</dcterms:modified>
</cp:coreProperties>
</file>