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370" r:id="rId23"/>
    <p:sldId id="369" r:id="rId24"/>
    <p:sldId id="277" r:id="rId25"/>
    <p:sldId id="37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67" r:id="rId42"/>
    <p:sldId id="368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B7D9-F417-4659-AD9F-17AFD4539BA4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9441-78FF-4B33-B858-A0D30EE038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dirty="0" err="1" smtClean="0"/>
              <a:t>Question</a:t>
            </a:r>
            <a:r>
              <a:rPr lang="pt-BR" sz="8800" dirty="0" smtClean="0"/>
              <a:t> Time</a:t>
            </a:r>
            <a:endParaRPr lang="pt-BR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Basic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Questions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Are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married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Yes, I </a:t>
            </a:r>
            <a:r>
              <a:rPr lang="pt-BR" sz="4800" dirty="0" err="1" smtClean="0"/>
              <a:t>am</a:t>
            </a:r>
            <a:r>
              <a:rPr lang="pt-BR" sz="4800" dirty="0" smtClean="0"/>
              <a:t>.</a:t>
            </a:r>
          </a:p>
          <a:p>
            <a:r>
              <a:rPr lang="pt-BR" sz="4800" dirty="0" smtClean="0"/>
              <a:t>No, I </a:t>
            </a:r>
            <a:r>
              <a:rPr lang="pt-BR" sz="4800" dirty="0" err="1" smtClean="0"/>
              <a:t>am</a:t>
            </a:r>
            <a:r>
              <a:rPr lang="pt-BR" sz="4800" dirty="0" smtClean="0"/>
              <a:t> </a:t>
            </a:r>
            <a:r>
              <a:rPr lang="pt-BR" sz="4800" dirty="0" err="1" smtClean="0"/>
              <a:t>not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106498" name="Picture 2" descr="http://1.bp.blogspot.com/-KnwoDdD-lQ8/TWSpGosAR4I/AAAAAAAAAdU/bqdJeclAWUU/s1600/marri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284797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her</a:t>
            </a:r>
            <a:r>
              <a:rPr lang="pt-BR" sz="6000" dirty="0" smtClean="0"/>
              <a:t> </a:t>
            </a:r>
            <a:r>
              <a:rPr lang="pt-BR" sz="6000" dirty="0" err="1" smtClean="0"/>
              <a:t>name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Her</a:t>
            </a:r>
            <a:r>
              <a:rPr lang="pt-BR" sz="4800" dirty="0" smtClean="0"/>
              <a:t> </a:t>
            </a:r>
            <a:r>
              <a:rPr lang="pt-BR" sz="4800" dirty="0" err="1" smtClean="0"/>
              <a:t>name</a:t>
            </a:r>
            <a:r>
              <a:rPr lang="pt-BR" sz="4800" dirty="0" smtClean="0"/>
              <a:t> is Madonna.</a:t>
            </a:r>
            <a:endParaRPr lang="pt-BR" sz="4800" dirty="0"/>
          </a:p>
        </p:txBody>
      </p:sp>
      <p:pic>
        <p:nvPicPr>
          <p:cNvPr id="4" name="Picture 2" descr="http://3.bp.blogspot.com/_F0wPceo8-wY/TBqbnT5FgNI/AAAAAAAAAG0/ajfbj0kVrLE/s400/madon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</a:t>
            </a:r>
            <a:r>
              <a:rPr lang="pt-BR" sz="6000" dirty="0" err="1" smtClean="0"/>
              <a:t>old</a:t>
            </a:r>
            <a:r>
              <a:rPr lang="pt-BR" sz="6000" dirty="0" smtClean="0"/>
              <a:t> is </a:t>
            </a:r>
            <a:r>
              <a:rPr lang="pt-BR" sz="6000" dirty="0" err="1" smtClean="0"/>
              <a:t>she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54 </a:t>
            </a:r>
            <a:r>
              <a:rPr lang="pt-BR" sz="4800" dirty="0" err="1" smtClean="0"/>
              <a:t>years</a:t>
            </a:r>
            <a:r>
              <a:rPr lang="pt-BR" sz="4800" dirty="0" smtClean="0"/>
              <a:t> </a:t>
            </a:r>
            <a:r>
              <a:rPr lang="pt-BR" sz="4800" dirty="0" err="1" smtClean="0"/>
              <a:t>old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http://3.bp.blogspot.com/_F0wPceo8-wY/TBqbnT5FgNI/AAAAAAAAAG0/ajfbj0kVrLE/s400/madon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Where</a:t>
            </a:r>
            <a:r>
              <a:rPr lang="pt-BR" sz="6000" dirty="0" smtClean="0"/>
              <a:t> is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from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</a:t>
            </a:r>
            <a:r>
              <a:rPr lang="pt-BR" sz="4800" dirty="0" err="1" smtClean="0"/>
              <a:t>from</a:t>
            </a:r>
            <a:r>
              <a:rPr lang="pt-BR" sz="4800" dirty="0" smtClean="0"/>
              <a:t>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</a:p>
          <a:p>
            <a:pPr>
              <a:buNone/>
            </a:pPr>
            <a:r>
              <a:rPr lang="pt-BR" sz="4800" dirty="0" err="1" smtClean="0"/>
              <a:t>United</a:t>
            </a:r>
            <a:r>
              <a:rPr lang="pt-BR" sz="4800" dirty="0" smtClean="0"/>
              <a:t> States.</a:t>
            </a:r>
            <a:endParaRPr lang="pt-BR" sz="4800" dirty="0"/>
          </a:p>
        </p:txBody>
      </p:sp>
      <p:pic>
        <p:nvPicPr>
          <p:cNvPr id="4" name="Picture 2" descr="http://3.bp.blogspot.com/_F0wPceo8-wY/TBqbnT5FgNI/AAAAAAAAAG0/ajfbj0kVrLE/s400/madon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do?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a </a:t>
            </a:r>
            <a:r>
              <a:rPr lang="pt-BR" sz="4800" dirty="0" err="1" smtClean="0"/>
              <a:t>singer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http://3.bp.blogspot.com/_F0wPceo8-wY/TBqbnT5FgNI/AAAAAAAAAG0/ajfbj0kVrLE/s400/madon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Is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married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No, </a:t>
            </a:r>
            <a:r>
              <a:rPr lang="pt-BR" sz="4800" dirty="0" err="1" smtClean="0"/>
              <a:t>she</a:t>
            </a:r>
            <a:r>
              <a:rPr lang="pt-BR" sz="4800" dirty="0" smtClean="0"/>
              <a:t> </a:t>
            </a:r>
            <a:r>
              <a:rPr lang="pt-BR" sz="4800" dirty="0" err="1" smtClean="0"/>
              <a:t>isn’t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http://3.bp.blogspot.com/_F0wPceo8-wY/TBqbnT5FgNI/AAAAAAAAAG0/ajfbj0kVrLE/s400/madon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her</a:t>
            </a:r>
            <a:r>
              <a:rPr lang="pt-BR" sz="6000" dirty="0" smtClean="0"/>
              <a:t> </a:t>
            </a:r>
            <a:r>
              <a:rPr lang="pt-BR" sz="6000" dirty="0" err="1" smtClean="0"/>
              <a:t>name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3384376" cy="4392488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Her</a:t>
            </a:r>
            <a:r>
              <a:rPr lang="pt-BR" sz="4800" dirty="0" smtClean="0"/>
              <a:t> </a:t>
            </a:r>
            <a:r>
              <a:rPr lang="pt-BR" sz="4800" dirty="0" err="1" smtClean="0"/>
              <a:t>name</a:t>
            </a:r>
            <a:r>
              <a:rPr lang="pt-BR" sz="4800" dirty="0" smtClean="0"/>
              <a:t> is Gisele Bündchen.</a:t>
            </a:r>
            <a:endParaRPr lang="pt-BR" sz="4800" dirty="0"/>
          </a:p>
        </p:txBody>
      </p:sp>
      <p:pic>
        <p:nvPicPr>
          <p:cNvPr id="4" name="Picture 2" descr="F:\Minhas imagens\Slides\famouspeople\Gisele%20Bu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004964" cy="458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spell</a:t>
            </a:r>
            <a:r>
              <a:rPr lang="pt-BR" sz="6000" dirty="0" smtClean="0"/>
              <a:t> </a:t>
            </a:r>
            <a:r>
              <a:rPr lang="pt-BR" sz="6000" dirty="0" err="1" smtClean="0"/>
              <a:t>her</a:t>
            </a:r>
            <a:r>
              <a:rPr lang="pt-BR" sz="6000" dirty="0" smtClean="0"/>
              <a:t> </a:t>
            </a:r>
            <a:r>
              <a:rPr lang="pt-BR" sz="6000" dirty="0" err="1" smtClean="0"/>
              <a:t>last</a:t>
            </a:r>
            <a:r>
              <a:rPr lang="pt-BR" sz="6000" dirty="0" smtClean="0"/>
              <a:t> </a:t>
            </a:r>
            <a:r>
              <a:rPr lang="pt-BR" sz="6000" dirty="0" err="1" smtClean="0"/>
              <a:t>name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4320480" cy="403244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It is B-U-N-D - C-H-E-N. Bundchen</a:t>
            </a:r>
            <a:endParaRPr lang="pt-BR" sz="4800" dirty="0"/>
          </a:p>
        </p:txBody>
      </p:sp>
      <p:pic>
        <p:nvPicPr>
          <p:cNvPr id="4" name="Picture 2" descr="F:\Minhas imagens\Slides\famouspeople\Gisele%20Bu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004964" cy="458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Where</a:t>
            </a:r>
            <a:r>
              <a:rPr lang="pt-BR" sz="6000" dirty="0" smtClean="0"/>
              <a:t> is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from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3816424" cy="2808312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</a:t>
            </a:r>
            <a:r>
              <a:rPr lang="pt-BR" sz="4800" dirty="0" err="1" smtClean="0"/>
              <a:t>from</a:t>
            </a:r>
            <a:r>
              <a:rPr lang="pt-BR" sz="4800" dirty="0" smtClean="0"/>
              <a:t> </a:t>
            </a:r>
            <a:r>
              <a:rPr lang="pt-BR" sz="4800" dirty="0" err="1" smtClean="0"/>
              <a:t>Brazil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F:\Minhas imagens\Slides\famouspeople\Gisele%20Bu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004964" cy="458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</a:t>
            </a:r>
            <a:r>
              <a:rPr lang="pt-BR" sz="6000" dirty="0" err="1" smtClean="0"/>
              <a:t>old</a:t>
            </a:r>
            <a:r>
              <a:rPr lang="pt-BR" sz="6000" dirty="0" smtClean="0"/>
              <a:t> is </a:t>
            </a:r>
            <a:r>
              <a:rPr lang="pt-BR" sz="6000" dirty="0" err="1" smtClean="0"/>
              <a:t>she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3672408" cy="3240360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32 </a:t>
            </a:r>
            <a:r>
              <a:rPr lang="pt-BR" sz="4800" dirty="0" err="1" smtClean="0"/>
              <a:t>years</a:t>
            </a:r>
            <a:r>
              <a:rPr lang="pt-BR" sz="4800" dirty="0" smtClean="0"/>
              <a:t> </a:t>
            </a:r>
            <a:r>
              <a:rPr lang="pt-BR" sz="4800" dirty="0" err="1" smtClean="0"/>
              <a:t>old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F:\Minhas imagens\Slides\famouspeople\Gisele%20Bu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004964" cy="458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What’s</a:t>
            </a:r>
            <a:r>
              <a:rPr lang="pt-BR" sz="6000" dirty="0" smtClean="0"/>
              <a:t>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name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name</a:t>
            </a:r>
            <a:r>
              <a:rPr lang="pt-BR" sz="4800" dirty="0" smtClean="0"/>
              <a:t> is _____________</a:t>
            </a:r>
            <a:endParaRPr lang="pt-BR" sz="4800" dirty="0"/>
          </a:p>
        </p:txBody>
      </p:sp>
      <p:pic>
        <p:nvPicPr>
          <p:cNvPr id="123906" name="Picture 2" descr="http://www.anglaisfacile.com/cgi2/myexam/images/19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706888" cy="342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do?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is a </a:t>
            </a:r>
            <a:r>
              <a:rPr lang="pt-BR" sz="4800" dirty="0" err="1" smtClean="0"/>
              <a:t>model</a:t>
            </a:r>
            <a:r>
              <a:rPr lang="pt-BR" sz="4800" dirty="0" smtClean="0"/>
              <a:t>. </a:t>
            </a:r>
            <a:endParaRPr lang="pt-BR" sz="4800" dirty="0"/>
          </a:p>
        </p:txBody>
      </p:sp>
      <p:pic>
        <p:nvPicPr>
          <p:cNvPr id="4" name="Picture 2" descr="F:\Minhas imagens\Slides\famouspeople\Gisele%20Bu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004964" cy="458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color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color</a:t>
            </a:r>
            <a:r>
              <a:rPr lang="pt-BR" sz="4800" dirty="0" smtClean="0"/>
              <a:t> is ____.</a:t>
            </a:r>
            <a:endParaRPr lang="pt-BR" sz="4800" dirty="0"/>
          </a:p>
        </p:txBody>
      </p:sp>
      <p:pic>
        <p:nvPicPr>
          <p:cNvPr id="95234" name="Picture 2" descr="http://dropsmagazine.com.br/wp-content/uploads/2011/08/c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38766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nglishforkids1.files.wordpress.com/2011/05/colo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4865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2.bp.blogspot.com/_Wv5wybf5reU/SxEgY8s_2LI/AAAAAAAACkc/u9-qmnb9q0Q/s1600/cartel+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752528" cy="619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sport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sport</a:t>
            </a:r>
            <a:r>
              <a:rPr lang="pt-BR" sz="4800" dirty="0" smtClean="0"/>
              <a:t> is ____.</a:t>
            </a:r>
            <a:endParaRPr lang="pt-BR" sz="4800" dirty="0"/>
          </a:p>
        </p:txBody>
      </p:sp>
      <p:pic>
        <p:nvPicPr>
          <p:cNvPr id="94210" name="Picture 2" descr="http://www.istockphoto.com/file_thumbview_approve/6355452/2/istockphoto_6355452-action-packed-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361950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bc.co.uk/blogs/olympics/volleyball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226813" cy="1616727"/>
          </a:xfrm>
          <a:prstGeom prst="rect">
            <a:avLst/>
          </a:prstGeom>
          <a:noFill/>
        </p:spPr>
      </p:pic>
      <p:pic>
        <p:nvPicPr>
          <p:cNvPr id="5" name="Picture 2" descr="http://nanecarvalho.files.wordpress.com/2010/09/basketball_14306_47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256251" cy="1440160"/>
          </a:xfrm>
          <a:prstGeom prst="rect">
            <a:avLst/>
          </a:prstGeom>
          <a:noFill/>
        </p:spPr>
      </p:pic>
      <p:pic>
        <p:nvPicPr>
          <p:cNvPr id="6" name="Picture 2" descr="http://1.bp.blogspot.com/-4nBfx_kvgQ4/Teu6GXiXhXI/AAAAAAAAADc/jwD29Oo5eaA/s1600/pro-evolution-soccer-2009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2481765" cy="1824204"/>
          </a:xfrm>
          <a:prstGeom prst="rect">
            <a:avLst/>
          </a:prstGeom>
          <a:noFill/>
        </p:spPr>
      </p:pic>
      <p:pic>
        <p:nvPicPr>
          <p:cNvPr id="7" name="Picture 2" descr="http://www.bimboosoft.com/DMT/images/pla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2088232" cy="1566174"/>
          </a:xfrm>
          <a:prstGeom prst="rect">
            <a:avLst/>
          </a:prstGeom>
          <a:noFill/>
        </p:spPr>
      </p:pic>
      <p:pic>
        <p:nvPicPr>
          <p:cNvPr id="8" name="Picture 2" descr="http://cdn.buzznet.com/assets/users16/meuemagreciment/default/girl-running--large-msg-123446059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564904"/>
            <a:ext cx="2232248" cy="1482213"/>
          </a:xfrm>
          <a:prstGeom prst="rect">
            <a:avLst/>
          </a:prstGeom>
          <a:noFill/>
        </p:spPr>
      </p:pic>
      <p:pic>
        <p:nvPicPr>
          <p:cNvPr id="9" name="Picture 2" descr="http://www.regiaodeleiria.pt/wp-content/uploads/2011/09/Walking-D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437112"/>
            <a:ext cx="2306930" cy="153659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699792" y="7647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volleyball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7180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basketball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15816" y="47971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soccer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92280" y="8367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tennis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092280" y="29969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running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92280" y="486916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walking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band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band</a:t>
            </a:r>
            <a:r>
              <a:rPr lang="pt-BR" sz="4800" dirty="0" smtClean="0"/>
              <a:t> is ______.</a:t>
            </a:r>
            <a:endParaRPr lang="pt-BR" sz="4800" dirty="0"/>
          </a:p>
        </p:txBody>
      </p:sp>
      <p:pic>
        <p:nvPicPr>
          <p:cNvPr id="93186" name="Picture 2" descr="http://pt.playstation.com/media/149585/rockband_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840760" cy="328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TV </a:t>
            </a:r>
            <a:r>
              <a:rPr lang="pt-BR" sz="6000" dirty="0" err="1" smtClean="0"/>
              <a:t>program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TV </a:t>
            </a:r>
            <a:r>
              <a:rPr lang="pt-BR" sz="4800" dirty="0" err="1" smtClean="0"/>
              <a:t>program</a:t>
            </a:r>
            <a:r>
              <a:rPr lang="pt-BR" sz="4800" dirty="0" smtClean="0"/>
              <a:t> is ______.</a:t>
            </a:r>
            <a:endParaRPr lang="pt-BR" sz="4800" dirty="0"/>
          </a:p>
        </p:txBody>
      </p:sp>
      <p:pic>
        <p:nvPicPr>
          <p:cNvPr id="4" name="Picture 2" descr="http://www.senado.gov.br/sf/senado/portaldoservidor/jornal/jornal90/Imagem/t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3581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Who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singer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singer</a:t>
            </a:r>
            <a:r>
              <a:rPr lang="pt-BR" sz="4800" dirty="0" smtClean="0"/>
              <a:t> is _____.</a:t>
            </a:r>
            <a:endParaRPr lang="pt-BR" sz="4800" dirty="0"/>
          </a:p>
        </p:txBody>
      </p:sp>
      <p:pic>
        <p:nvPicPr>
          <p:cNvPr id="91138" name="Picture 2" descr="http://4.bp.blogspot.com/-5gYQmgvbiFE/TfzmrKEQntI/AAAAAAAAA1I/7QjkBIyEq_U/s160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28575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Who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actor</a:t>
            </a:r>
            <a:r>
              <a:rPr lang="pt-BR" sz="6000" dirty="0" smtClean="0"/>
              <a:t>/</a:t>
            </a:r>
            <a:r>
              <a:rPr lang="pt-BR" sz="6000" dirty="0" err="1" smtClean="0"/>
              <a:t>actress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actor</a:t>
            </a:r>
            <a:r>
              <a:rPr lang="pt-BR" sz="4800" dirty="0" smtClean="0"/>
              <a:t>/</a:t>
            </a:r>
            <a:r>
              <a:rPr lang="pt-BR" sz="4800" dirty="0" err="1" smtClean="0"/>
              <a:t>actress</a:t>
            </a:r>
            <a:r>
              <a:rPr lang="pt-BR" sz="4800" dirty="0" smtClean="0"/>
              <a:t> is _________.</a:t>
            </a:r>
            <a:endParaRPr lang="pt-BR" sz="4800" dirty="0"/>
          </a:p>
        </p:txBody>
      </p:sp>
      <p:pic>
        <p:nvPicPr>
          <p:cNvPr id="90114" name="Picture 2" descr="http://careers.lawline.com/wp-content/uploads/2012/02/Comedy-Tragedy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180669" cy="332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are </a:t>
            </a:r>
            <a:r>
              <a:rPr lang="pt-BR" sz="6000" dirty="0" err="1" smtClean="0"/>
              <a:t>you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024336"/>
          </a:xfrm>
        </p:spPr>
        <p:txBody>
          <a:bodyPr>
            <a:normAutofit fontScale="92500" lnSpcReduction="10000"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fine.</a:t>
            </a:r>
          </a:p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ok.</a:t>
            </a:r>
          </a:p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</a:t>
            </a:r>
            <a:r>
              <a:rPr lang="pt-BR" sz="4800" dirty="0" err="1" smtClean="0"/>
              <a:t>so-so</a:t>
            </a:r>
            <a:r>
              <a:rPr lang="pt-BR" sz="4800" dirty="0" smtClean="0"/>
              <a:t>.</a:t>
            </a:r>
          </a:p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</a:t>
            </a:r>
            <a:r>
              <a:rPr lang="pt-BR" sz="4800" dirty="0" err="1" smtClean="0"/>
              <a:t>bad</a:t>
            </a:r>
            <a:r>
              <a:rPr lang="pt-BR" sz="4800" dirty="0" smtClean="0"/>
              <a:t>.</a:t>
            </a:r>
          </a:p>
        </p:txBody>
      </p:sp>
      <p:pic>
        <p:nvPicPr>
          <p:cNvPr id="112642" name="Picture 2" descr="http://www.brasilescola.com/upload/e/cumpr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1051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job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a </a:t>
            </a:r>
            <a:r>
              <a:rPr lang="pt-BR" sz="4800" dirty="0" err="1" smtClean="0"/>
              <a:t>student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89090" name="Picture 2" descr="http://www.cyberparents.in/images/student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80928"/>
            <a:ext cx="329565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food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food</a:t>
            </a:r>
            <a:r>
              <a:rPr lang="pt-BR" sz="4800" dirty="0" smtClean="0"/>
              <a:t> is _______.</a:t>
            </a:r>
            <a:endParaRPr lang="pt-BR" sz="4800" dirty="0"/>
          </a:p>
        </p:txBody>
      </p:sp>
      <p:pic>
        <p:nvPicPr>
          <p:cNvPr id="88066" name="Picture 2" descr="http://www.irishpride.ie/wp-content/themes/ip/images/food-pyramid-non-f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239419" cy="365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favorite</a:t>
            </a:r>
            <a:r>
              <a:rPr lang="pt-BR" sz="6000" dirty="0" smtClean="0"/>
              <a:t> </a:t>
            </a:r>
            <a:r>
              <a:rPr lang="pt-BR" sz="6000" dirty="0" err="1" smtClean="0"/>
              <a:t>day</a:t>
            </a:r>
            <a:r>
              <a:rPr lang="pt-BR" sz="6000" dirty="0" smtClean="0"/>
              <a:t> </a:t>
            </a:r>
            <a:r>
              <a:rPr lang="pt-BR" sz="6000" dirty="0" err="1" smtClean="0"/>
              <a:t>of</a:t>
            </a:r>
            <a:r>
              <a:rPr lang="pt-BR" sz="6000" dirty="0" smtClean="0"/>
              <a:t>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week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favorite</a:t>
            </a:r>
            <a:r>
              <a:rPr lang="pt-BR" sz="4800" dirty="0" smtClean="0"/>
              <a:t> </a:t>
            </a:r>
            <a:r>
              <a:rPr lang="pt-BR" sz="4800" dirty="0" err="1" smtClean="0"/>
              <a:t>day</a:t>
            </a:r>
            <a:r>
              <a:rPr lang="pt-BR" sz="4800" dirty="0" smtClean="0"/>
              <a:t> is ________.</a:t>
            </a:r>
            <a:endParaRPr lang="pt-BR" sz="4800" dirty="0"/>
          </a:p>
        </p:txBody>
      </p:sp>
      <p:pic>
        <p:nvPicPr>
          <p:cNvPr id="87044" name="Picture 4" descr="http://rlv.zcache.com/today_is_my_favorite_day_in_the_world_card-p137254303438535459zvhl0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When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birthday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060848"/>
            <a:ext cx="6552728" cy="1972816"/>
          </a:xfrm>
        </p:spPr>
        <p:txBody>
          <a:bodyPr>
            <a:normAutofit/>
          </a:bodyPr>
          <a:lstStyle/>
          <a:p>
            <a:pPr algn="ctr"/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birthday</a:t>
            </a:r>
            <a:r>
              <a:rPr lang="pt-BR" sz="4800" dirty="0" smtClean="0"/>
              <a:t> in </a:t>
            </a:r>
            <a:r>
              <a:rPr lang="pt-BR" sz="4800" dirty="0" err="1" smtClean="0"/>
              <a:t>on</a:t>
            </a:r>
            <a:r>
              <a:rPr lang="pt-BR" sz="4800" dirty="0" smtClean="0"/>
              <a:t> </a:t>
            </a:r>
            <a:r>
              <a:rPr lang="pt-BR" sz="4800" dirty="0" err="1" smtClean="0"/>
              <a:t>September</a:t>
            </a:r>
            <a:r>
              <a:rPr lang="pt-BR" sz="4800" dirty="0" smtClean="0"/>
              <a:t> 2</a:t>
            </a:r>
            <a:r>
              <a:rPr lang="pt-BR" sz="4800" baseline="30000" dirty="0" smtClean="0"/>
              <a:t>nd</a:t>
            </a:r>
            <a:r>
              <a:rPr lang="pt-BR" sz="4800" dirty="0" smtClean="0"/>
              <a:t>.</a:t>
            </a:r>
          </a:p>
          <a:p>
            <a:pPr>
              <a:buNone/>
            </a:pPr>
            <a:endParaRPr lang="pt-BR" sz="4800" dirty="0"/>
          </a:p>
        </p:txBody>
      </p:sp>
      <p:pic>
        <p:nvPicPr>
          <p:cNvPr id="86018" name="Picture 2" descr="http://4.bp.blogspot.com/_CcsZIfvza4g/TQkR0TvQMrI/AAAAAAAAAug/SAUgRCLx0qs/s1600/HappyBirthday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Where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live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live</a:t>
            </a:r>
            <a:r>
              <a:rPr lang="pt-BR" sz="4800" dirty="0" smtClean="0"/>
              <a:t> in ______.</a:t>
            </a:r>
            <a:endParaRPr lang="pt-BR" sz="4800" dirty="0"/>
          </a:p>
        </p:txBody>
      </p:sp>
      <p:pic>
        <p:nvPicPr>
          <p:cNvPr id="84994" name="Picture 2" descr="http://www.plu.edu/~allenka/img/House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067748" cy="302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Where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study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study</a:t>
            </a:r>
            <a:r>
              <a:rPr lang="pt-BR" sz="4800" dirty="0" smtClean="0"/>
              <a:t> in ________.</a:t>
            </a:r>
            <a:endParaRPr lang="pt-BR" sz="4800" dirty="0"/>
          </a:p>
        </p:txBody>
      </p:sp>
      <p:pic>
        <p:nvPicPr>
          <p:cNvPr id="83970" name="Picture 2" descr="http://www.michigan.gov/images/School_Building_2161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324802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do in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free</a:t>
            </a:r>
            <a:r>
              <a:rPr lang="pt-BR" sz="6000" dirty="0" smtClean="0"/>
              <a:t> time?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972816"/>
          </a:xfrm>
        </p:spPr>
        <p:txBody>
          <a:bodyPr>
            <a:normAutofit fontScale="92500"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watch</a:t>
            </a:r>
            <a:r>
              <a:rPr lang="pt-BR" sz="4800" dirty="0" smtClean="0"/>
              <a:t> </a:t>
            </a:r>
            <a:r>
              <a:rPr lang="pt-BR" sz="4800" dirty="0" err="1" smtClean="0"/>
              <a:t>television</a:t>
            </a:r>
            <a:r>
              <a:rPr lang="pt-BR" sz="4800" dirty="0" smtClean="0"/>
              <a:t> </a:t>
            </a:r>
            <a:r>
              <a:rPr lang="pt-BR" sz="4800" dirty="0" err="1" smtClean="0"/>
              <a:t>and</a:t>
            </a:r>
            <a:r>
              <a:rPr lang="pt-BR" sz="4800" dirty="0" smtClean="0"/>
              <a:t> I use </a:t>
            </a:r>
            <a:r>
              <a:rPr lang="pt-BR" sz="4800" dirty="0" err="1" smtClean="0"/>
              <a:t>the</a:t>
            </a:r>
            <a:r>
              <a:rPr lang="pt-BR" sz="4800" dirty="0" smtClean="0"/>
              <a:t> internet. </a:t>
            </a:r>
            <a:r>
              <a:rPr lang="pt-BR" sz="4800" dirty="0" err="1" smtClean="0"/>
              <a:t>Sometimes</a:t>
            </a:r>
            <a:r>
              <a:rPr lang="pt-BR" sz="4800" dirty="0" smtClean="0"/>
              <a:t> I </a:t>
            </a:r>
            <a:r>
              <a:rPr lang="pt-BR" sz="4800" dirty="0" err="1" smtClean="0"/>
              <a:t>sleep</a:t>
            </a:r>
            <a:r>
              <a:rPr lang="pt-BR" sz="4800" dirty="0" smtClean="0"/>
              <a:t>, too.</a:t>
            </a:r>
            <a:endParaRPr lang="pt-BR" sz="4800" dirty="0"/>
          </a:p>
        </p:txBody>
      </p:sp>
      <p:pic>
        <p:nvPicPr>
          <p:cNvPr id="82946" name="Picture 2" descr="http://www.termlifeinsurance.org/wordpress/wp-content/uploads/2012/04/making-use-of-free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When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study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31236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study</a:t>
            </a:r>
            <a:r>
              <a:rPr lang="pt-BR" sz="4800" dirty="0" smtClean="0"/>
              <a:t> in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morning</a:t>
            </a:r>
            <a:r>
              <a:rPr lang="pt-BR" sz="4800" dirty="0" smtClean="0"/>
              <a:t>.</a:t>
            </a:r>
          </a:p>
          <a:p>
            <a:r>
              <a:rPr lang="pt-BR" sz="4800" dirty="0" smtClean="0"/>
              <a:t>I </a:t>
            </a:r>
            <a:r>
              <a:rPr lang="pt-BR" sz="4800" dirty="0" err="1" smtClean="0"/>
              <a:t>study</a:t>
            </a:r>
            <a:r>
              <a:rPr lang="pt-BR" sz="4800" dirty="0" smtClean="0"/>
              <a:t> in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afternoon</a:t>
            </a:r>
            <a:r>
              <a:rPr lang="pt-BR" sz="4800" dirty="0" smtClean="0"/>
              <a:t>.</a:t>
            </a:r>
          </a:p>
          <a:p>
            <a:r>
              <a:rPr lang="pt-BR" sz="4800" dirty="0" smtClean="0"/>
              <a:t>I </a:t>
            </a:r>
            <a:r>
              <a:rPr lang="pt-BR" sz="4800" dirty="0" err="1" smtClean="0"/>
              <a:t>study</a:t>
            </a:r>
            <a:r>
              <a:rPr lang="pt-BR" sz="4800" dirty="0" smtClean="0"/>
              <a:t> </a:t>
            </a:r>
            <a:r>
              <a:rPr lang="pt-BR" sz="4800" dirty="0" err="1" smtClean="0"/>
              <a:t>at</a:t>
            </a:r>
            <a:r>
              <a:rPr lang="pt-BR" sz="4800" dirty="0" smtClean="0"/>
              <a:t> </a:t>
            </a:r>
            <a:r>
              <a:rPr lang="pt-BR" sz="4800" dirty="0" err="1" smtClean="0"/>
              <a:t>night</a:t>
            </a:r>
            <a:r>
              <a:rPr lang="pt-BR" sz="4800" dirty="0" smtClean="0"/>
              <a:t> </a:t>
            </a:r>
            <a:r>
              <a:rPr lang="pt-BR" sz="4800" dirty="0" err="1" smtClean="0"/>
              <a:t>at</a:t>
            </a:r>
            <a:r>
              <a:rPr lang="pt-BR" sz="4800" dirty="0" smtClean="0"/>
              <a:t> </a:t>
            </a:r>
            <a:r>
              <a:rPr lang="pt-BR" sz="4800" dirty="0" err="1" smtClean="0"/>
              <a:t>Cilc</a:t>
            </a:r>
            <a:r>
              <a:rPr lang="pt-BR" sz="4800" dirty="0" smtClean="0"/>
              <a:t>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do?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a </a:t>
            </a:r>
            <a:r>
              <a:rPr lang="pt-BR" sz="4800" dirty="0" err="1" smtClean="0"/>
              <a:t>student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80898" name="Picture 2" descr="http://www.mnlibrary.org/wp-content/uploads/2012/01/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1051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</a:t>
            </a:r>
            <a:r>
              <a:rPr lang="pt-BR" sz="6000" dirty="0" err="1" smtClean="0"/>
              <a:t>many</a:t>
            </a:r>
            <a:r>
              <a:rPr lang="pt-BR" sz="6000" dirty="0" smtClean="0"/>
              <a:t> brothers </a:t>
            </a:r>
            <a:r>
              <a:rPr lang="pt-BR" sz="6000" dirty="0" err="1" smtClean="0"/>
              <a:t>and</a:t>
            </a:r>
            <a:r>
              <a:rPr lang="pt-BR" sz="6000" dirty="0" smtClean="0"/>
              <a:t> </a:t>
            </a:r>
            <a:r>
              <a:rPr lang="pt-BR" sz="6000" dirty="0" err="1" smtClean="0"/>
              <a:t>sisters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have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have</a:t>
            </a:r>
            <a:r>
              <a:rPr lang="pt-BR" sz="4800" dirty="0" smtClean="0"/>
              <a:t> 2 brothers </a:t>
            </a:r>
            <a:r>
              <a:rPr lang="pt-BR" sz="4800" dirty="0" err="1" smtClean="0"/>
              <a:t>and</a:t>
            </a:r>
            <a:r>
              <a:rPr lang="pt-BR" sz="4800" dirty="0" smtClean="0"/>
              <a:t> 1 </a:t>
            </a:r>
            <a:r>
              <a:rPr lang="pt-BR" sz="4800" dirty="0" err="1" smtClean="0"/>
              <a:t>sister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79874" name="Picture 2" descr="http://www.flashcoo.com/cartoon/Lovely_children_vector/images/illustration_art_of_children_E01-PSD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291236" cy="321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Where</a:t>
            </a:r>
            <a:r>
              <a:rPr lang="pt-BR" sz="6000" dirty="0" smtClean="0"/>
              <a:t> are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from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</a:t>
            </a:r>
            <a:r>
              <a:rPr lang="pt-BR" sz="4800" dirty="0" err="1" smtClean="0"/>
              <a:t>from</a:t>
            </a:r>
            <a:r>
              <a:rPr lang="pt-BR" sz="4800" dirty="0" smtClean="0"/>
              <a:t> _______.</a:t>
            </a:r>
            <a:endParaRPr lang="pt-BR" sz="4800" dirty="0"/>
          </a:p>
        </p:txBody>
      </p:sp>
      <p:pic>
        <p:nvPicPr>
          <p:cNvPr id="113666" name="Picture 2" descr="http://ceipprincesasofia.wikispaces.com/file/view/flags-globe-thumb541425.jpg/142124121/flags-globe-thumb54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832648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What</a:t>
            </a:r>
            <a:r>
              <a:rPr lang="pt-BR" sz="4800" dirty="0" smtClean="0"/>
              <a:t> is </a:t>
            </a:r>
            <a:r>
              <a:rPr lang="pt-BR" sz="4800" dirty="0" err="1" smtClean="0"/>
              <a:t>his</a:t>
            </a:r>
            <a:r>
              <a:rPr lang="pt-BR" sz="4800" dirty="0" smtClean="0"/>
              <a:t> </a:t>
            </a:r>
            <a:r>
              <a:rPr lang="pt-BR" sz="4800" dirty="0" err="1" smtClean="0"/>
              <a:t>name</a:t>
            </a:r>
            <a:r>
              <a:rPr lang="pt-BR" sz="4800" dirty="0" smtClean="0"/>
              <a:t>?</a:t>
            </a:r>
          </a:p>
          <a:p>
            <a:r>
              <a:rPr lang="pt-BR" sz="4800" dirty="0" err="1" smtClean="0"/>
              <a:t>His</a:t>
            </a:r>
            <a:r>
              <a:rPr lang="pt-BR" sz="4800" dirty="0" smtClean="0"/>
              <a:t> </a:t>
            </a:r>
            <a:r>
              <a:rPr lang="pt-BR" sz="4800" dirty="0" err="1" smtClean="0"/>
              <a:t>name</a:t>
            </a:r>
            <a:r>
              <a:rPr lang="pt-BR" sz="4800" dirty="0" smtClean="0"/>
              <a:t> is David Beckham.</a:t>
            </a:r>
          </a:p>
          <a:p>
            <a:r>
              <a:rPr lang="pt-BR" sz="4800" dirty="0" err="1" smtClean="0"/>
              <a:t>Where</a:t>
            </a:r>
            <a:r>
              <a:rPr lang="pt-BR" sz="4800" dirty="0" smtClean="0"/>
              <a:t> is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from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He is </a:t>
            </a:r>
            <a:r>
              <a:rPr lang="pt-BR" sz="4800" dirty="0" err="1" smtClean="0"/>
              <a:t>from</a:t>
            </a:r>
            <a:r>
              <a:rPr lang="pt-BR" sz="4800" dirty="0" smtClean="0"/>
              <a:t> </a:t>
            </a:r>
            <a:r>
              <a:rPr lang="pt-BR" sz="4800" dirty="0" err="1" smtClean="0"/>
              <a:t>England</a:t>
            </a:r>
            <a:r>
              <a:rPr lang="pt-BR" sz="4800" dirty="0" smtClean="0"/>
              <a:t>.</a:t>
            </a:r>
          </a:p>
          <a:p>
            <a:r>
              <a:rPr lang="pt-BR" sz="4800" dirty="0" err="1" smtClean="0"/>
              <a:t>How</a:t>
            </a:r>
            <a:r>
              <a:rPr lang="pt-BR" sz="4800" dirty="0" smtClean="0"/>
              <a:t> </a:t>
            </a:r>
            <a:r>
              <a:rPr lang="pt-BR" sz="4800" dirty="0" err="1" smtClean="0"/>
              <a:t>old</a:t>
            </a:r>
            <a:r>
              <a:rPr lang="pt-BR" sz="4800" dirty="0" smtClean="0"/>
              <a:t> is </a:t>
            </a:r>
            <a:r>
              <a:rPr lang="pt-BR" sz="4800" dirty="0" err="1" smtClean="0"/>
              <a:t>he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He is 37 </a:t>
            </a:r>
            <a:r>
              <a:rPr lang="pt-BR" sz="4800" dirty="0" err="1" smtClean="0"/>
              <a:t>years</a:t>
            </a:r>
            <a:r>
              <a:rPr lang="pt-BR" sz="4800" dirty="0" smtClean="0"/>
              <a:t> </a:t>
            </a:r>
            <a:r>
              <a:rPr lang="pt-BR" sz="4800" dirty="0" err="1" smtClean="0"/>
              <a:t>old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http://www.waystobecomerich.com/wp-content/uploads/2010/06/david-beck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416324" cy="357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pt-BR" sz="4800" dirty="0" smtClean="0"/>
              <a:t>Is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married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Yes, </a:t>
            </a:r>
            <a:r>
              <a:rPr lang="pt-BR" sz="4800" dirty="0" err="1" smtClean="0"/>
              <a:t>he</a:t>
            </a:r>
            <a:r>
              <a:rPr lang="pt-BR" sz="4800" dirty="0" smtClean="0"/>
              <a:t> is.</a:t>
            </a:r>
          </a:p>
          <a:p>
            <a:r>
              <a:rPr lang="pt-BR" sz="4800" dirty="0" err="1" smtClean="0"/>
              <a:t>What</a:t>
            </a:r>
            <a:r>
              <a:rPr lang="pt-BR" sz="4800" dirty="0" smtClean="0"/>
              <a:t> does </a:t>
            </a:r>
            <a:r>
              <a:rPr lang="pt-BR" sz="4800" dirty="0" err="1" smtClean="0"/>
              <a:t>he</a:t>
            </a:r>
            <a:r>
              <a:rPr lang="pt-BR" sz="4800" dirty="0" smtClean="0"/>
              <a:t> do?</a:t>
            </a:r>
          </a:p>
          <a:p>
            <a:r>
              <a:rPr lang="pt-BR" sz="4800" dirty="0" smtClean="0"/>
              <a:t>He is a soccer player.</a:t>
            </a:r>
          </a:p>
          <a:p>
            <a:r>
              <a:rPr lang="pt-BR" sz="4800" dirty="0" err="1" smtClean="0"/>
              <a:t>What</a:t>
            </a:r>
            <a:r>
              <a:rPr lang="pt-BR" sz="4800" dirty="0" smtClean="0"/>
              <a:t> </a:t>
            </a:r>
            <a:r>
              <a:rPr lang="pt-BR" sz="4800" dirty="0" err="1" smtClean="0"/>
              <a:t>languages</a:t>
            </a:r>
            <a:r>
              <a:rPr lang="pt-BR" sz="4800" dirty="0" smtClean="0"/>
              <a:t> does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speak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He </a:t>
            </a:r>
            <a:r>
              <a:rPr lang="pt-BR" sz="4800" dirty="0" err="1" smtClean="0"/>
              <a:t>speaks</a:t>
            </a:r>
            <a:r>
              <a:rPr lang="pt-BR" sz="4800" dirty="0" smtClean="0"/>
              <a:t> </a:t>
            </a:r>
            <a:r>
              <a:rPr lang="pt-BR" sz="4800" dirty="0" err="1" smtClean="0"/>
              <a:t>English</a:t>
            </a:r>
            <a:r>
              <a:rPr lang="pt-BR" sz="4800" dirty="0"/>
              <a:t>.</a:t>
            </a:r>
            <a:endParaRPr lang="pt-BR" sz="4800" dirty="0" smtClean="0"/>
          </a:p>
        </p:txBody>
      </p:sp>
      <p:pic>
        <p:nvPicPr>
          <p:cNvPr id="4" name="Picture 2" descr="http://www.waystobecomerich.com/wp-content/uploads/2010/06/david-beck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416324" cy="357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pt-BR" sz="4800" dirty="0" err="1" smtClean="0"/>
              <a:t>Where</a:t>
            </a:r>
            <a:r>
              <a:rPr lang="pt-BR" sz="4800" dirty="0" smtClean="0"/>
              <a:t> does </a:t>
            </a:r>
            <a:r>
              <a:rPr lang="pt-BR" sz="4800" dirty="0" err="1" smtClean="0"/>
              <a:t>he</a:t>
            </a:r>
            <a:r>
              <a:rPr lang="pt-BR" sz="4800" dirty="0" smtClean="0"/>
              <a:t> work?</a:t>
            </a:r>
          </a:p>
          <a:p>
            <a:r>
              <a:rPr lang="pt-BR" sz="4800" dirty="0" smtClean="0"/>
              <a:t>He works in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stadium</a:t>
            </a:r>
            <a:r>
              <a:rPr lang="pt-BR" sz="4800" dirty="0" smtClean="0"/>
              <a:t>.</a:t>
            </a:r>
          </a:p>
          <a:p>
            <a:r>
              <a:rPr lang="pt-BR" sz="4800" dirty="0" smtClean="0"/>
              <a:t>Does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have</a:t>
            </a:r>
            <a:r>
              <a:rPr lang="pt-BR" sz="4800" dirty="0" smtClean="0"/>
              <a:t> a </a:t>
            </a:r>
            <a:r>
              <a:rPr lang="pt-BR" sz="4800" dirty="0" err="1" smtClean="0"/>
              <a:t>family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Yes, </a:t>
            </a:r>
            <a:r>
              <a:rPr lang="pt-BR" sz="4800" dirty="0" err="1" smtClean="0"/>
              <a:t>he</a:t>
            </a:r>
            <a:r>
              <a:rPr lang="pt-BR" sz="4800" dirty="0" smtClean="0"/>
              <a:t> does.</a:t>
            </a:r>
          </a:p>
          <a:p>
            <a:r>
              <a:rPr lang="pt-BR" sz="4800" dirty="0" err="1" smtClean="0"/>
              <a:t>How</a:t>
            </a:r>
            <a:r>
              <a:rPr lang="pt-BR" sz="4800" dirty="0" smtClean="0"/>
              <a:t> </a:t>
            </a:r>
            <a:r>
              <a:rPr lang="pt-BR" sz="4800" dirty="0" err="1" smtClean="0"/>
              <a:t>many</a:t>
            </a:r>
            <a:r>
              <a:rPr lang="pt-BR" sz="4800" dirty="0" smtClean="0"/>
              <a:t> </a:t>
            </a:r>
            <a:r>
              <a:rPr lang="pt-BR" sz="4800" dirty="0" err="1" smtClean="0"/>
              <a:t>children</a:t>
            </a:r>
            <a:r>
              <a:rPr lang="pt-BR" sz="4800" dirty="0" smtClean="0"/>
              <a:t> does </a:t>
            </a:r>
            <a:r>
              <a:rPr lang="pt-BR" sz="4800" dirty="0" err="1" smtClean="0"/>
              <a:t>he</a:t>
            </a:r>
            <a:r>
              <a:rPr lang="pt-BR" sz="4800" dirty="0" smtClean="0"/>
              <a:t> </a:t>
            </a:r>
            <a:r>
              <a:rPr lang="pt-BR" sz="4800" dirty="0" err="1" smtClean="0"/>
              <a:t>have</a:t>
            </a:r>
            <a:r>
              <a:rPr lang="pt-BR" sz="4800" dirty="0" smtClean="0"/>
              <a:t>?</a:t>
            </a:r>
          </a:p>
          <a:p>
            <a:r>
              <a:rPr lang="pt-BR" sz="4800" dirty="0" smtClean="0"/>
              <a:t>He </a:t>
            </a:r>
            <a:r>
              <a:rPr lang="pt-BR" sz="4800" dirty="0" err="1" smtClean="0"/>
              <a:t>has</a:t>
            </a:r>
            <a:r>
              <a:rPr lang="pt-BR" sz="4800" dirty="0" smtClean="0"/>
              <a:t> 4 </a:t>
            </a:r>
            <a:r>
              <a:rPr lang="pt-BR" sz="4800" dirty="0" err="1" smtClean="0"/>
              <a:t>children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http://www.waystobecomerich.com/wp-content/uploads/2010/06/david-beck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07372"/>
            <a:ext cx="1696244" cy="251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do in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morning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go</a:t>
            </a:r>
            <a:r>
              <a:rPr lang="pt-BR" sz="4800" dirty="0" smtClean="0"/>
              <a:t> to </a:t>
            </a:r>
            <a:r>
              <a:rPr lang="pt-BR" sz="4800" dirty="0" err="1" smtClean="0"/>
              <a:t>school</a:t>
            </a:r>
            <a:r>
              <a:rPr lang="pt-BR" sz="4800" dirty="0" smtClean="0"/>
              <a:t> in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morning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75778" name="Picture 2" descr="http://2.bp.blogspot.com/-Th1rWPvARKk/Th1Ztdgp2HI/AAAAAAAAAMM/g7_AplrS8XU/s320/boy-go-to-school-fre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do in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morning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604448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</a:t>
            </a:r>
            <a:r>
              <a:rPr lang="pt-BR" sz="4800" dirty="0" err="1" smtClean="0"/>
              <a:t>watches</a:t>
            </a:r>
            <a:r>
              <a:rPr lang="pt-BR" sz="4800" dirty="0" smtClean="0"/>
              <a:t> TV in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morning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74754" name="Picture 2" descr="http://i.telegraph.co.uk/telegraph/multimedia/archive/01501/tv_15010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381500" cy="2743201"/>
          </a:xfrm>
          <a:prstGeom prst="rect">
            <a:avLst/>
          </a:prstGeom>
          <a:noFill/>
        </p:spPr>
      </p:pic>
      <p:sp>
        <p:nvSpPr>
          <p:cNvPr id="74756" name="AutoShape 4" descr="http://www.siliconvalleywatcher.com/mt/archives/Death%20of%20T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4758" name="Picture 6" descr="http://www.siliconvalleywatcher.com/mt/archives/Death%20of%20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076575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do </a:t>
            </a:r>
            <a:r>
              <a:rPr lang="pt-BR" sz="6000" dirty="0" err="1" smtClean="0"/>
              <a:t>at</a:t>
            </a:r>
            <a:r>
              <a:rPr lang="pt-BR" sz="6000" dirty="0" smtClean="0"/>
              <a:t> </a:t>
            </a:r>
            <a:r>
              <a:rPr lang="pt-BR" sz="6000" dirty="0" err="1" smtClean="0"/>
              <a:t>night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do </a:t>
            </a:r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homework</a:t>
            </a:r>
            <a:r>
              <a:rPr lang="pt-BR" sz="4800" dirty="0" smtClean="0"/>
              <a:t> </a:t>
            </a:r>
            <a:r>
              <a:rPr lang="pt-BR" sz="4800" dirty="0" err="1" smtClean="0"/>
              <a:t>at</a:t>
            </a:r>
            <a:r>
              <a:rPr lang="pt-BR" sz="4800" dirty="0" smtClean="0"/>
              <a:t> </a:t>
            </a:r>
            <a:r>
              <a:rPr lang="pt-BR" sz="4800" dirty="0" err="1" smtClean="0"/>
              <a:t>night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73730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30141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he</a:t>
            </a:r>
            <a:r>
              <a:rPr lang="pt-BR" sz="6000" dirty="0" smtClean="0"/>
              <a:t> do </a:t>
            </a:r>
            <a:r>
              <a:rPr lang="pt-BR" sz="6000" dirty="0" err="1" smtClean="0"/>
              <a:t>at</a:t>
            </a:r>
            <a:r>
              <a:rPr lang="pt-BR" sz="6000" dirty="0" smtClean="0"/>
              <a:t> </a:t>
            </a:r>
            <a:r>
              <a:rPr lang="pt-BR" sz="6000" dirty="0" err="1" smtClean="0"/>
              <a:t>night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348880"/>
            <a:ext cx="4176464" cy="3600400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uses </a:t>
            </a:r>
            <a:r>
              <a:rPr lang="pt-BR" sz="4800" dirty="0" err="1" smtClean="0"/>
              <a:t>the</a:t>
            </a:r>
            <a:r>
              <a:rPr lang="pt-BR" sz="4800" dirty="0" smtClean="0"/>
              <a:t> </a:t>
            </a:r>
            <a:r>
              <a:rPr lang="pt-BR" sz="4800" dirty="0" err="1" smtClean="0"/>
              <a:t>computer</a:t>
            </a:r>
            <a:r>
              <a:rPr lang="pt-BR" sz="4800" dirty="0" smtClean="0"/>
              <a:t> </a:t>
            </a:r>
            <a:r>
              <a:rPr lang="pt-BR" sz="4800" dirty="0" err="1" smtClean="0"/>
              <a:t>at</a:t>
            </a:r>
            <a:r>
              <a:rPr lang="pt-BR" sz="4800" dirty="0" smtClean="0"/>
              <a:t> </a:t>
            </a:r>
            <a:r>
              <a:rPr lang="pt-BR" sz="4800" dirty="0" err="1" smtClean="0"/>
              <a:t>night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72706" name="Picture 2" descr="http://www.dreamstime.com/happy-man-using-computer-thumb9019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98092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love</a:t>
            </a:r>
            <a:r>
              <a:rPr lang="pt-BR" sz="4800" dirty="0" smtClean="0"/>
              <a:t> </a:t>
            </a:r>
            <a:r>
              <a:rPr lang="pt-BR" sz="4800" dirty="0" err="1" smtClean="0"/>
              <a:t>reading</a:t>
            </a:r>
            <a:r>
              <a:rPr lang="pt-BR" sz="4800" dirty="0" smtClean="0"/>
              <a:t> books.</a:t>
            </a:r>
            <a:endParaRPr lang="pt-BR" sz="4800" dirty="0"/>
          </a:p>
        </p:txBody>
      </p:sp>
      <p:pic>
        <p:nvPicPr>
          <p:cNvPr id="4" name="Picture 2" descr="./0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33357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he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</a:t>
            </a:r>
            <a:r>
              <a:rPr lang="pt-BR" sz="4800" dirty="0" err="1" smtClean="0"/>
              <a:t>likes</a:t>
            </a:r>
            <a:r>
              <a:rPr lang="pt-BR" sz="4800" dirty="0" smtClean="0"/>
              <a:t> </a:t>
            </a:r>
            <a:r>
              <a:rPr lang="pt-BR" sz="4800" dirty="0" err="1" smtClean="0"/>
              <a:t>playing</a:t>
            </a:r>
            <a:r>
              <a:rPr lang="pt-BR" sz="4800" dirty="0" smtClean="0"/>
              <a:t> </a:t>
            </a:r>
            <a:r>
              <a:rPr lang="pt-BR" sz="4800" dirty="0" err="1" smtClean="0"/>
              <a:t>tennis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268960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</a:t>
            </a:r>
            <a:r>
              <a:rPr lang="pt-BR" sz="4800" dirty="0" err="1" smtClean="0"/>
              <a:t>likes</a:t>
            </a:r>
            <a:r>
              <a:rPr lang="pt-BR" sz="4800" dirty="0" smtClean="0"/>
              <a:t> </a:t>
            </a:r>
            <a:r>
              <a:rPr lang="pt-BR" sz="4800" dirty="0" err="1" smtClean="0"/>
              <a:t>watching</a:t>
            </a:r>
            <a:r>
              <a:rPr lang="pt-BR" sz="4800" dirty="0" smtClean="0"/>
              <a:t> </a:t>
            </a:r>
            <a:r>
              <a:rPr lang="pt-BR" sz="4800" dirty="0" err="1" smtClean="0"/>
              <a:t>television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096344" cy="34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</a:t>
            </a:r>
            <a:r>
              <a:rPr lang="pt-BR" sz="6000" dirty="0" err="1" smtClean="0"/>
              <a:t>old</a:t>
            </a:r>
            <a:r>
              <a:rPr lang="pt-BR" sz="6000" dirty="0" smtClean="0"/>
              <a:t> are </a:t>
            </a:r>
            <a:r>
              <a:rPr lang="pt-BR" sz="6000" dirty="0" err="1" smtClean="0"/>
              <a:t>you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 </a:t>
            </a:r>
            <a:r>
              <a:rPr lang="pt-BR" sz="4800" dirty="0" err="1" smtClean="0"/>
              <a:t>am</a:t>
            </a:r>
            <a:r>
              <a:rPr lang="pt-BR" sz="4800" dirty="0" smtClean="0"/>
              <a:t> ______ </a:t>
            </a:r>
            <a:r>
              <a:rPr lang="pt-BR" sz="4800" dirty="0" err="1" smtClean="0"/>
              <a:t>years</a:t>
            </a:r>
            <a:r>
              <a:rPr lang="pt-BR" sz="4800" dirty="0" smtClean="0"/>
              <a:t> </a:t>
            </a:r>
            <a:r>
              <a:rPr lang="pt-BR" sz="4800" dirty="0" err="1" smtClean="0"/>
              <a:t>old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111618" name="Picture 2" descr="http://www.justinbieberzone.com/wp-content/uploads/2010/05/howo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33337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05293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</a:t>
            </a:r>
            <a:r>
              <a:rPr lang="pt-BR" sz="4800" dirty="0" err="1" smtClean="0"/>
              <a:t>likes</a:t>
            </a:r>
            <a:r>
              <a:rPr lang="pt-BR" sz="4800" dirty="0" smtClean="0"/>
              <a:t> </a:t>
            </a:r>
            <a:r>
              <a:rPr lang="pt-BR" sz="4800" dirty="0" err="1" smtClean="0"/>
              <a:t>swimming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./0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5041">
            <a:off x="2726497" y="3580438"/>
            <a:ext cx="4678817" cy="142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he</a:t>
            </a:r>
            <a:r>
              <a:rPr lang="pt-BR" sz="6000" dirty="0" smtClean="0"/>
              <a:t> </a:t>
            </a:r>
            <a:r>
              <a:rPr lang="pt-BR" sz="6000" dirty="0" err="1" smtClean="0"/>
              <a:t>love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98092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</a:t>
            </a:r>
            <a:r>
              <a:rPr lang="pt-BR" sz="4800" dirty="0" err="1" smtClean="0"/>
              <a:t>loves</a:t>
            </a:r>
            <a:r>
              <a:rPr lang="pt-BR" sz="4800" dirty="0" smtClean="0"/>
              <a:t> </a:t>
            </a:r>
            <a:r>
              <a:rPr lang="pt-BR" sz="4800" dirty="0" err="1" smtClean="0"/>
              <a:t>sleeping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snoopy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3600400" cy="26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268960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She</a:t>
            </a:r>
            <a:r>
              <a:rPr lang="pt-BR" sz="4800" dirty="0" smtClean="0"/>
              <a:t> </a:t>
            </a:r>
            <a:r>
              <a:rPr lang="pt-BR" sz="4800" dirty="0" err="1" smtClean="0"/>
              <a:t>likes</a:t>
            </a:r>
            <a:r>
              <a:rPr lang="pt-BR" sz="4800" dirty="0" smtClean="0"/>
              <a:t> shopping.</a:t>
            </a:r>
            <a:endParaRPr lang="pt-B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he</a:t>
            </a:r>
            <a:r>
              <a:rPr lang="pt-BR" sz="6000" dirty="0" smtClean="0"/>
              <a:t> </a:t>
            </a:r>
            <a:r>
              <a:rPr lang="pt-BR" sz="6000" dirty="0" err="1" smtClean="0"/>
              <a:t>like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340968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</a:t>
            </a:r>
            <a:r>
              <a:rPr lang="pt-BR" sz="4800" dirty="0" err="1" smtClean="0"/>
              <a:t>likes</a:t>
            </a:r>
            <a:r>
              <a:rPr lang="pt-BR" sz="4800" dirty="0" smtClean="0"/>
              <a:t> </a:t>
            </a:r>
            <a:r>
              <a:rPr lang="pt-BR" sz="4800" dirty="0" err="1" smtClean="0"/>
              <a:t>skateboarding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pic>
        <p:nvPicPr>
          <p:cNvPr id="4" name="Picture 2" descr="./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2936"/>
            <a:ext cx="3816424" cy="361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does </a:t>
            </a:r>
            <a:r>
              <a:rPr lang="pt-BR" sz="6000" dirty="0" err="1" smtClean="0"/>
              <a:t>he</a:t>
            </a:r>
            <a:r>
              <a:rPr lang="pt-BR" sz="6000" dirty="0" smtClean="0"/>
              <a:t> </a:t>
            </a:r>
            <a:r>
              <a:rPr lang="pt-BR" sz="6000" dirty="0" err="1" smtClean="0"/>
              <a:t>love</a:t>
            </a:r>
            <a:r>
              <a:rPr lang="pt-BR" sz="6000" dirty="0" smtClean="0"/>
              <a:t> </a:t>
            </a:r>
            <a:r>
              <a:rPr lang="pt-BR" sz="6000" dirty="0" err="1" smtClean="0"/>
              <a:t>doing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19695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</a:t>
            </a:r>
            <a:r>
              <a:rPr lang="pt-BR" sz="4800" dirty="0" err="1" smtClean="0"/>
              <a:t>loves</a:t>
            </a:r>
            <a:r>
              <a:rPr lang="pt-BR" sz="4800" dirty="0" smtClean="0"/>
              <a:t> </a:t>
            </a:r>
            <a:r>
              <a:rPr lang="pt-BR" sz="4800" dirty="0" err="1" smtClean="0"/>
              <a:t>playing</a:t>
            </a:r>
            <a:r>
              <a:rPr lang="pt-BR" sz="4800" dirty="0" smtClean="0"/>
              <a:t> soccer.</a:t>
            </a:r>
            <a:endParaRPr lang="pt-B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786210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End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12368"/>
          </a:xfrm>
        </p:spPr>
        <p:txBody>
          <a:bodyPr>
            <a:normAutofit/>
          </a:bodyPr>
          <a:lstStyle/>
          <a:p>
            <a:pPr algn="ctr"/>
            <a:r>
              <a:rPr lang="pt-BR" sz="4800" dirty="0" err="1" smtClean="0"/>
              <a:t>Thanks</a:t>
            </a:r>
            <a:r>
              <a:rPr lang="pt-BR" sz="4800" dirty="0" smtClean="0"/>
              <a:t> for </a:t>
            </a:r>
            <a:r>
              <a:rPr lang="pt-BR" sz="4800" dirty="0" err="1" smtClean="0"/>
              <a:t>watching</a:t>
            </a:r>
            <a:endParaRPr lang="pt-BR" sz="4800" dirty="0" smtClean="0"/>
          </a:p>
          <a:p>
            <a:pPr algn="ctr">
              <a:buNone/>
            </a:pPr>
            <a:endParaRPr lang="pt-BR" sz="4800" dirty="0" smtClean="0"/>
          </a:p>
          <a:p>
            <a:endParaRPr lang="pt-BR" sz="4800" dirty="0" smtClean="0"/>
          </a:p>
          <a:p>
            <a:pPr>
              <a:buNone/>
            </a:pPr>
            <a:r>
              <a:rPr lang="pt-BR" dirty="0" smtClean="0"/>
              <a:t>Adriana Pires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phone</a:t>
            </a:r>
            <a:r>
              <a:rPr lang="pt-BR" sz="6000" dirty="0" smtClean="0"/>
              <a:t> </a:t>
            </a:r>
            <a:r>
              <a:rPr lang="pt-BR" sz="6000" dirty="0" err="1" smtClean="0"/>
              <a:t>number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My</a:t>
            </a:r>
            <a:r>
              <a:rPr lang="pt-BR" sz="4800" dirty="0" smtClean="0"/>
              <a:t> </a:t>
            </a:r>
            <a:r>
              <a:rPr lang="pt-BR" sz="4800" dirty="0" err="1" smtClean="0"/>
              <a:t>phone</a:t>
            </a:r>
            <a:r>
              <a:rPr lang="pt-BR" sz="4800" dirty="0" smtClean="0"/>
              <a:t> </a:t>
            </a:r>
            <a:r>
              <a:rPr lang="pt-BR" sz="4800" dirty="0" err="1" smtClean="0"/>
              <a:t>number</a:t>
            </a:r>
            <a:r>
              <a:rPr lang="pt-BR" sz="4800" dirty="0" smtClean="0"/>
              <a:t> is ______.</a:t>
            </a:r>
            <a:endParaRPr lang="pt-BR" sz="4800" dirty="0"/>
          </a:p>
        </p:txBody>
      </p:sp>
      <p:pic>
        <p:nvPicPr>
          <p:cNvPr id="110594" name="Picture 2" descr="http://www.javametropolis.com/wp-content/uploads/2012/01/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2867050" cy="286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home </a:t>
            </a:r>
            <a:r>
              <a:rPr lang="pt-BR" sz="6000" dirty="0" err="1" smtClean="0"/>
              <a:t>address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1972816"/>
          </a:xfrm>
        </p:spPr>
        <p:txBody>
          <a:bodyPr>
            <a:normAutofit fontScale="92500"/>
          </a:bodyPr>
          <a:lstStyle/>
          <a:p>
            <a:pPr algn="ctr"/>
            <a:r>
              <a:rPr lang="pt-BR" sz="4800" dirty="0" err="1" smtClean="0"/>
              <a:t>My</a:t>
            </a:r>
            <a:r>
              <a:rPr lang="pt-BR" sz="4800" dirty="0" smtClean="0"/>
              <a:t> home </a:t>
            </a:r>
            <a:r>
              <a:rPr lang="pt-BR" sz="4800" dirty="0" err="1" smtClean="0"/>
              <a:t>address</a:t>
            </a:r>
            <a:r>
              <a:rPr lang="pt-BR" sz="4800" dirty="0" smtClean="0"/>
              <a:t> is QNM 07 </a:t>
            </a:r>
            <a:r>
              <a:rPr lang="pt-BR" sz="4800" dirty="0" err="1" smtClean="0"/>
              <a:t>street</a:t>
            </a:r>
            <a:r>
              <a:rPr lang="pt-BR" sz="4800" dirty="0" smtClean="0"/>
              <a:t> H </a:t>
            </a:r>
            <a:r>
              <a:rPr lang="pt-BR" sz="4800" dirty="0" err="1" smtClean="0"/>
              <a:t>house</a:t>
            </a:r>
            <a:r>
              <a:rPr lang="pt-BR" sz="4800" dirty="0" smtClean="0"/>
              <a:t> 24. </a:t>
            </a:r>
            <a:r>
              <a:rPr lang="pt-BR" sz="4800" dirty="0" err="1" smtClean="0"/>
              <a:t>Ceilândia</a:t>
            </a:r>
            <a:r>
              <a:rPr lang="pt-BR" sz="4800" dirty="0" smtClean="0"/>
              <a:t> Sul.</a:t>
            </a:r>
            <a:endParaRPr lang="pt-BR" sz="4800" dirty="0"/>
          </a:p>
        </p:txBody>
      </p:sp>
      <p:pic>
        <p:nvPicPr>
          <p:cNvPr id="109570" name="Picture 2" descr="http://www.justaddressplaques.com/skin1/images/residential_featu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2602260" cy="260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What</a:t>
            </a:r>
            <a:r>
              <a:rPr lang="pt-BR" sz="6000" dirty="0" smtClean="0"/>
              <a:t> is </a:t>
            </a:r>
            <a:r>
              <a:rPr lang="pt-BR" sz="6000" dirty="0" err="1" smtClean="0"/>
              <a:t>your</a:t>
            </a:r>
            <a:r>
              <a:rPr lang="pt-BR" sz="6000" dirty="0" smtClean="0"/>
              <a:t> e-mail </a:t>
            </a:r>
            <a:r>
              <a:rPr lang="pt-BR" sz="6000" dirty="0" err="1" smtClean="0"/>
              <a:t>address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1972816"/>
          </a:xfrm>
        </p:spPr>
        <p:txBody>
          <a:bodyPr>
            <a:normAutofit/>
          </a:bodyPr>
          <a:lstStyle/>
          <a:p>
            <a:pPr algn="ctr"/>
            <a:r>
              <a:rPr lang="pt-BR" sz="4800" dirty="0" err="1" smtClean="0"/>
              <a:t>My</a:t>
            </a:r>
            <a:r>
              <a:rPr lang="pt-BR" sz="4800" dirty="0" smtClean="0"/>
              <a:t> e-mail </a:t>
            </a:r>
            <a:r>
              <a:rPr lang="pt-BR" sz="4800" dirty="0" err="1" smtClean="0"/>
              <a:t>address</a:t>
            </a:r>
            <a:r>
              <a:rPr lang="pt-BR" sz="4800" dirty="0" smtClean="0"/>
              <a:t> is roger@hotmail.com</a:t>
            </a:r>
            <a:endParaRPr lang="pt-BR" sz="4800" dirty="0"/>
          </a:p>
        </p:txBody>
      </p:sp>
      <p:pic>
        <p:nvPicPr>
          <p:cNvPr id="108546" name="Picture 2" descr="http://laketrail.ca/wp-content/uploads/2011/11/Email-Addres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81449"/>
            <a:ext cx="378142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/>
              <a:t>How</a:t>
            </a:r>
            <a:r>
              <a:rPr lang="pt-BR" sz="6000" dirty="0" smtClean="0"/>
              <a:t> do </a:t>
            </a:r>
            <a:r>
              <a:rPr lang="pt-BR" sz="6000" dirty="0" err="1" smtClean="0"/>
              <a:t>you</a:t>
            </a:r>
            <a:r>
              <a:rPr lang="pt-BR" sz="6000" dirty="0" smtClean="0"/>
              <a:t> </a:t>
            </a:r>
            <a:r>
              <a:rPr lang="pt-BR" sz="6000" dirty="0" err="1" smtClean="0"/>
              <a:t>spell</a:t>
            </a:r>
            <a:r>
              <a:rPr lang="pt-BR" sz="6000" dirty="0" smtClean="0"/>
              <a:t> </a:t>
            </a:r>
            <a:r>
              <a:rPr lang="pt-BR" sz="6000" dirty="0" err="1" smtClean="0"/>
              <a:t>your</a:t>
            </a:r>
            <a:r>
              <a:rPr lang="pt-BR" sz="6000" dirty="0" smtClean="0"/>
              <a:t> </a:t>
            </a:r>
            <a:r>
              <a:rPr lang="pt-BR" sz="6000" dirty="0" err="1" smtClean="0"/>
              <a:t>first</a:t>
            </a:r>
            <a:r>
              <a:rPr lang="pt-BR" sz="6000" dirty="0" smtClean="0"/>
              <a:t> </a:t>
            </a:r>
            <a:r>
              <a:rPr lang="pt-BR" sz="6000" dirty="0" err="1" smtClean="0"/>
              <a:t>name</a:t>
            </a:r>
            <a:r>
              <a:rPr lang="pt-BR" sz="6000" dirty="0" smtClean="0"/>
              <a:t>?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972816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It is R-O-G-E-R. Roger</a:t>
            </a:r>
            <a:endParaRPr lang="pt-BR" sz="4800" dirty="0"/>
          </a:p>
        </p:txBody>
      </p:sp>
      <p:pic>
        <p:nvPicPr>
          <p:cNvPr id="107522" name="Picture 2" descr="http://www.coolbusinessideas.com/wp-content/uploads/2010/03/alphabets-butt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303662" cy="330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694</Words>
  <Application>Microsoft Office PowerPoint</Application>
  <PresentationFormat>Apresentação na tela (4:3)</PresentationFormat>
  <Paragraphs>132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Question Time</vt:lpstr>
      <vt:lpstr>What’s your name?</vt:lpstr>
      <vt:lpstr>How are you?</vt:lpstr>
      <vt:lpstr>Where are you from?</vt:lpstr>
      <vt:lpstr>How old are you?</vt:lpstr>
      <vt:lpstr>What is your phone number?</vt:lpstr>
      <vt:lpstr>What is your home address?</vt:lpstr>
      <vt:lpstr>What is your e-mail address?</vt:lpstr>
      <vt:lpstr>How do you spell your first name?</vt:lpstr>
      <vt:lpstr>Are you married?</vt:lpstr>
      <vt:lpstr>What is her name?</vt:lpstr>
      <vt:lpstr>How old is she?</vt:lpstr>
      <vt:lpstr>Where is she from?</vt:lpstr>
      <vt:lpstr>What does she do?</vt:lpstr>
      <vt:lpstr>Is she married?</vt:lpstr>
      <vt:lpstr>What is her name?</vt:lpstr>
      <vt:lpstr>How do you spell her last name?</vt:lpstr>
      <vt:lpstr>Where is she from?</vt:lpstr>
      <vt:lpstr>How old is she?</vt:lpstr>
      <vt:lpstr>What does she do?</vt:lpstr>
      <vt:lpstr>What is your favorite color?</vt:lpstr>
      <vt:lpstr>Slide 22</vt:lpstr>
      <vt:lpstr>Slide 23</vt:lpstr>
      <vt:lpstr>What is your favorite sport?</vt:lpstr>
      <vt:lpstr>Slide 25</vt:lpstr>
      <vt:lpstr>What is your favorite band?</vt:lpstr>
      <vt:lpstr>What is your favorite TV program?</vt:lpstr>
      <vt:lpstr>Who is your favorite singer?</vt:lpstr>
      <vt:lpstr>Who is your favorite actor/actress?</vt:lpstr>
      <vt:lpstr>What is your job?</vt:lpstr>
      <vt:lpstr>What is your favorite food?</vt:lpstr>
      <vt:lpstr>What is your favorite day of the week?</vt:lpstr>
      <vt:lpstr>When is your birthday?</vt:lpstr>
      <vt:lpstr>Where do you live?</vt:lpstr>
      <vt:lpstr>Where do you study?</vt:lpstr>
      <vt:lpstr>What do you do in your free time?</vt:lpstr>
      <vt:lpstr>When do you study?</vt:lpstr>
      <vt:lpstr>What do you do?</vt:lpstr>
      <vt:lpstr>How many brothers and sisters do you have?</vt:lpstr>
      <vt:lpstr>Slide 40</vt:lpstr>
      <vt:lpstr>Slide 41</vt:lpstr>
      <vt:lpstr>Slide 42</vt:lpstr>
      <vt:lpstr>What do you do in the morning?</vt:lpstr>
      <vt:lpstr>What does she do in the morning?</vt:lpstr>
      <vt:lpstr>What do you do at night?</vt:lpstr>
      <vt:lpstr>What does he do at night?</vt:lpstr>
      <vt:lpstr>What do you like doing?</vt:lpstr>
      <vt:lpstr>What does he like doing?</vt:lpstr>
      <vt:lpstr>What does she like doing?</vt:lpstr>
      <vt:lpstr>What does she like doing?</vt:lpstr>
      <vt:lpstr>What does he love doing?</vt:lpstr>
      <vt:lpstr>What does she like doing?</vt:lpstr>
      <vt:lpstr>What does he like doing?</vt:lpstr>
      <vt:lpstr>What does he love doing?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Time</dc:title>
  <dc:creator>Adriana</dc:creator>
  <cp:lastModifiedBy>Adriana</cp:lastModifiedBy>
  <cp:revision>41</cp:revision>
  <dcterms:created xsi:type="dcterms:W3CDTF">2012-05-15T22:31:06Z</dcterms:created>
  <dcterms:modified xsi:type="dcterms:W3CDTF">2012-05-17T14:40:17Z</dcterms:modified>
</cp:coreProperties>
</file>