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0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8" r:id="rId37"/>
    <p:sldId id="29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1DFAE-5065-4C42-B67E-3E9872BC0BAD}" type="datetimeFigureOut">
              <a:rPr lang="pt-BR" smtClean="0"/>
              <a:pPr/>
              <a:t>21/03/2012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9D6EA-404A-4509-A496-221623E4DD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CA976-F70B-42F8-AA4D-F5DDA687DB42}" type="slidenum">
              <a:rPr lang="pt-BR"/>
              <a:pPr/>
              <a:t>2</a:t>
            </a:fld>
            <a:endParaRPr lang="pt-BR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A6CA4-7B74-4F34-A528-75B7363C228A}" type="slidenum">
              <a:rPr lang="pt-BR"/>
              <a:pPr/>
              <a:t>19</a:t>
            </a:fld>
            <a:endParaRPr lang="pt-BR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66E48-61EE-46DF-B0D0-0109AB0272DB}" type="slidenum">
              <a:rPr lang="pt-BR"/>
              <a:pPr/>
              <a:t>36</a:t>
            </a:fld>
            <a:endParaRPr lang="pt-BR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F4A0D-B8CF-43B1-8008-0AA2E26B8E93}" type="slidenum">
              <a:rPr lang="pt-BR"/>
              <a:pPr/>
              <a:t>37</a:t>
            </a:fld>
            <a:endParaRPr lang="pt-BR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280-3D18-4DA2-A375-7239773D9A6F}" type="datetimeFigureOut">
              <a:rPr lang="pt-BR" smtClean="0"/>
              <a:pPr/>
              <a:t>21/03/2012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E830-5126-4831-ADCB-C4035D2F23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280-3D18-4DA2-A375-7239773D9A6F}" type="datetimeFigureOut">
              <a:rPr lang="pt-BR" smtClean="0"/>
              <a:pPr/>
              <a:t>21/03/2012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E830-5126-4831-ADCB-C4035D2F23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280-3D18-4DA2-A375-7239773D9A6F}" type="datetimeFigureOut">
              <a:rPr lang="pt-BR" smtClean="0"/>
              <a:pPr/>
              <a:t>21/03/2012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E830-5126-4831-ADCB-C4035D2F23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280-3D18-4DA2-A375-7239773D9A6F}" type="datetimeFigureOut">
              <a:rPr lang="pt-BR" smtClean="0"/>
              <a:pPr/>
              <a:t>21/03/2012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E830-5126-4831-ADCB-C4035D2F23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280-3D18-4DA2-A375-7239773D9A6F}" type="datetimeFigureOut">
              <a:rPr lang="pt-BR" smtClean="0"/>
              <a:pPr/>
              <a:t>21/03/2012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E830-5126-4831-ADCB-C4035D2F23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280-3D18-4DA2-A375-7239773D9A6F}" type="datetimeFigureOut">
              <a:rPr lang="pt-BR" smtClean="0"/>
              <a:pPr/>
              <a:t>21/03/2012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E830-5126-4831-ADCB-C4035D2F23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280-3D18-4DA2-A375-7239773D9A6F}" type="datetimeFigureOut">
              <a:rPr lang="pt-BR" smtClean="0"/>
              <a:pPr/>
              <a:t>21/03/2012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E830-5126-4831-ADCB-C4035D2F23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280-3D18-4DA2-A375-7239773D9A6F}" type="datetimeFigureOut">
              <a:rPr lang="pt-BR" smtClean="0"/>
              <a:pPr/>
              <a:t>21/03/2012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E830-5126-4831-ADCB-C4035D2F23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280-3D18-4DA2-A375-7239773D9A6F}" type="datetimeFigureOut">
              <a:rPr lang="pt-BR" smtClean="0"/>
              <a:pPr/>
              <a:t>21/03/2012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E830-5126-4831-ADCB-C4035D2F23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280-3D18-4DA2-A375-7239773D9A6F}" type="datetimeFigureOut">
              <a:rPr lang="pt-BR" smtClean="0"/>
              <a:pPr/>
              <a:t>21/03/2012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E830-5126-4831-ADCB-C4035D2F23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280-3D18-4DA2-A375-7239773D9A6F}" type="datetimeFigureOut">
              <a:rPr lang="pt-BR" smtClean="0"/>
              <a:pPr/>
              <a:t>21/03/2012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E830-5126-4831-ADCB-C4035D2F23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68280-3D18-4DA2-A375-7239773D9A6F}" type="datetimeFigureOut">
              <a:rPr lang="pt-BR" smtClean="0"/>
              <a:pPr/>
              <a:t>21/03/2012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E830-5126-4831-ADCB-C4035D2F23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gif"/><Relationship Id="rId18" Type="http://schemas.openxmlformats.org/officeDocument/2006/relationships/image" Target="../media/image10.gif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32.jpeg"/><Relationship Id="rId18" Type="http://schemas.openxmlformats.org/officeDocument/2006/relationships/image" Target="../media/image22.jpeg"/><Relationship Id="rId3" Type="http://schemas.openxmlformats.org/officeDocument/2006/relationships/image" Target="../media/image35.jpeg"/><Relationship Id="rId7" Type="http://schemas.openxmlformats.org/officeDocument/2006/relationships/image" Target="../media/image34.jpeg"/><Relationship Id="rId12" Type="http://schemas.openxmlformats.org/officeDocument/2006/relationships/image" Target="../media/image37.jpe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21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31.jpeg"/><Relationship Id="rId1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476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8000" dirty="0" err="1" smtClean="0">
                <a:latin typeface="Aharoni" pitchFamily="2" charset="-79"/>
                <a:cs typeface="Aharoni" pitchFamily="2" charset="-79"/>
              </a:rPr>
              <a:t>Routine</a:t>
            </a:r>
            <a:r>
              <a:rPr lang="pt-BR" sz="8000" dirty="0" smtClean="0">
                <a:latin typeface="Aharoni" pitchFamily="2" charset="-79"/>
                <a:cs typeface="Aharoni" pitchFamily="2" charset="-79"/>
              </a:rPr>
              <a:t> </a:t>
            </a:r>
            <a:br>
              <a:rPr lang="pt-BR" sz="8000" dirty="0" smtClean="0">
                <a:latin typeface="Aharoni" pitchFamily="2" charset="-79"/>
                <a:cs typeface="Aharoni" pitchFamily="2" charset="-79"/>
              </a:rPr>
            </a:br>
            <a:r>
              <a:rPr lang="pt-BR" sz="8000" dirty="0" err="1" smtClean="0">
                <a:latin typeface="Aharoni" pitchFamily="2" charset="-79"/>
                <a:cs typeface="Aharoni" pitchFamily="2" charset="-79"/>
              </a:rPr>
              <a:t>Simple</a:t>
            </a:r>
            <a:r>
              <a:rPr lang="pt-BR" sz="8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8000" dirty="0" err="1" smtClean="0">
                <a:latin typeface="Aharoni" pitchFamily="2" charset="-79"/>
                <a:cs typeface="Aharoni" pitchFamily="2" charset="-79"/>
              </a:rPr>
              <a:t>Present</a:t>
            </a:r>
            <a:endParaRPr lang="pt-BR" sz="8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982960"/>
          </a:xfrm>
        </p:spPr>
        <p:txBody>
          <a:bodyPr/>
          <a:lstStyle/>
          <a:p>
            <a:r>
              <a:rPr lang="pt-BR" b="1" dirty="0" err="1" smtClean="0">
                <a:solidFill>
                  <a:srgbClr val="FF0000"/>
                </a:solidFill>
              </a:rPr>
              <a:t>Third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Person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He </a:t>
            </a:r>
            <a:r>
              <a:rPr lang="pt-BR" sz="5400" dirty="0" err="1" smtClean="0"/>
              <a:t>gets</a:t>
            </a:r>
            <a:r>
              <a:rPr lang="pt-BR" sz="5400" dirty="0" smtClean="0"/>
              <a:t> off </a:t>
            </a:r>
            <a:r>
              <a:rPr lang="pt-BR" sz="5400" dirty="0" err="1" smtClean="0"/>
              <a:t>the</a:t>
            </a:r>
            <a:r>
              <a:rPr lang="pt-BR" sz="5400" dirty="0" smtClean="0"/>
              <a:t> bus.</a:t>
            </a:r>
            <a:endParaRPr lang="pt-BR" sz="5400" dirty="0"/>
          </a:p>
        </p:txBody>
      </p:sp>
      <p:pic>
        <p:nvPicPr>
          <p:cNvPr id="6" name="Picture 39" descr="appint3(10.gif (2561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64904"/>
            <a:ext cx="438211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He </a:t>
            </a:r>
            <a:r>
              <a:rPr lang="pt-BR" sz="5400" dirty="0" err="1" smtClean="0"/>
              <a:t>arrives</a:t>
            </a:r>
            <a:r>
              <a:rPr lang="pt-BR" sz="5400" dirty="0" smtClean="0"/>
              <a:t> </a:t>
            </a:r>
            <a:r>
              <a:rPr lang="pt-BR" sz="5400" dirty="0" err="1" smtClean="0"/>
              <a:t>at</a:t>
            </a:r>
            <a:r>
              <a:rPr lang="pt-BR" sz="5400" dirty="0" smtClean="0"/>
              <a:t> work.</a:t>
            </a:r>
            <a:endParaRPr lang="pt-BR" sz="5400" dirty="0"/>
          </a:p>
        </p:txBody>
      </p:sp>
      <p:pic>
        <p:nvPicPr>
          <p:cNvPr id="6" name="Picture 23" descr="appint3(11.gif (1552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36912"/>
            <a:ext cx="3600400" cy="224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He starts work.</a:t>
            </a:r>
            <a:endParaRPr lang="pt-BR" sz="5400" dirty="0"/>
          </a:p>
        </p:txBody>
      </p:sp>
      <p:pic>
        <p:nvPicPr>
          <p:cNvPr id="6" name="Picture 27" descr="appint3(12.gif (1349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08920"/>
            <a:ext cx="3816424" cy="2339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He </a:t>
            </a:r>
            <a:r>
              <a:rPr lang="pt-BR" sz="5400" dirty="0" err="1" smtClean="0"/>
              <a:t>reads</a:t>
            </a:r>
            <a:r>
              <a:rPr lang="pt-BR" sz="5400" dirty="0" smtClean="0"/>
              <a:t> </a:t>
            </a:r>
            <a:r>
              <a:rPr lang="pt-BR" sz="5400" dirty="0" err="1" smtClean="0"/>
              <a:t>the</a:t>
            </a:r>
            <a:r>
              <a:rPr lang="pt-BR" sz="5400" dirty="0" smtClean="0"/>
              <a:t> </a:t>
            </a:r>
            <a:r>
              <a:rPr lang="pt-BR" sz="5400" dirty="0" err="1" smtClean="0"/>
              <a:t>news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17" descr="appint3(6.gif (1586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564904"/>
            <a:ext cx="2592288" cy="2898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He </a:t>
            </a:r>
            <a:r>
              <a:rPr lang="pt-BR" sz="5400" dirty="0" err="1" smtClean="0"/>
              <a:t>leaves</a:t>
            </a:r>
            <a:r>
              <a:rPr lang="pt-BR" sz="5400" dirty="0" smtClean="0"/>
              <a:t> work.</a:t>
            </a:r>
            <a:endParaRPr lang="pt-BR" sz="5400" dirty="0"/>
          </a:p>
        </p:txBody>
      </p:sp>
      <p:pic>
        <p:nvPicPr>
          <p:cNvPr id="6" name="Picture 29" descr="appint3(13.gif (2261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4266793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315416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He </a:t>
            </a:r>
            <a:r>
              <a:rPr lang="pt-BR" sz="5400" dirty="0" err="1" smtClean="0"/>
              <a:t>walks</a:t>
            </a:r>
            <a:r>
              <a:rPr lang="pt-BR" sz="5400" dirty="0" smtClean="0"/>
              <a:t> home.</a:t>
            </a:r>
            <a:endParaRPr lang="pt-BR" sz="5400" dirty="0"/>
          </a:p>
        </p:txBody>
      </p:sp>
      <p:pic>
        <p:nvPicPr>
          <p:cNvPr id="6" name="Picture 31" descr="appint3(14.gif (1858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4"/>
            <a:ext cx="4032448" cy="2652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He </a:t>
            </a:r>
            <a:r>
              <a:rPr lang="pt-BR" sz="5400" dirty="0" err="1" smtClean="0"/>
              <a:t>arrives</a:t>
            </a:r>
            <a:r>
              <a:rPr lang="pt-BR" sz="5400" dirty="0" smtClean="0"/>
              <a:t> home.</a:t>
            </a:r>
            <a:endParaRPr lang="pt-BR" sz="5400" dirty="0"/>
          </a:p>
        </p:txBody>
      </p:sp>
      <p:pic>
        <p:nvPicPr>
          <p:cNvPr id="6" name="Picture 37" descr="appint3(16.gif (1505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08919"/>
            <a:ext cx="3960440" cy="2515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He </a:t>
            </a:r>
            <a:r>
              <a:rPr lang="pt-BR" sz="5400" dirty="0" err="1" smtClean="0"/>
              <a:t>eats</a:t>
            </a:r>
            <a:r>
              <a:rPr lang="pt-BR" sz="5400" dirty="0" smtClean="0"/>
              <a:t> </a:t>
            </a:r>
            <a:r>
              <a:rPr lang="pt-BR" sz="5400" dirty="0" err="1" smtClean="0"/>
              <a:t>dinner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35" descr="appint3(17.gif (1309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564904"/>
            <a:ext cx="4202871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He </a:t>
            </a:r>
            <a:r>
              <a:rPr lang="pt-BR" sz="5400" dirty="0" err="1" smtClean="0"/>
              <a:t>goes</a:t>
            </a:r>
            <a:r>
              <a:rPr lang="pt-BR" sz="5400" dirty="0" smtClean="0"/>
              <a:t> to </a:t>
            </a:r>
            <a:r>
              <a:rPr lang="pt-BR" sz="5400" dirty="0" err="1" smtClean="0"/>
              <a:t>bed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33" descr="appint3(18.gif (1529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80928"/>
            <a:ext cx="3888432" cy="247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appint3(8.gif (2233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349500"/>
            <a:ext cx="1727200" cy="1079500"/>
          </a:xfrm>
          <a:prstGeom prst="rect">
            <a:avLst/>
          </a:prstGeom>
          <a:noFill/>
        </p:spPr>
      </p:pic>
      <p:pic>
        <p:nvPicPr>
          <p:cNvPr id="11271" name="Picture 7" descr="appint3(1.gif (1621 byte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908050"/>
            <a:ext cx="1403350" cy="917575"/>
          </a:xfrm>
          <a:prstGeom prst="rect">
            <a:avLst/>
          </a:prstGeom>
          <a:noFill/>
        </p:spPr>
      </p:pic>
      <p:pic>
        <p:nvPicPr>
          <p:cNvPr id="11273" name="Picture 9" descr="appint3(2.gif (1847 bytes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908050"/>
            <a:ext cx="1295400" cy="904875"/>
          </a:xfrm>
          <a:prstGeom prst="rect">
            <a:avLst/>
          </a:prstGeom>
          <a:noFill/>
        </p:spPr>
      </p:pic>
      <p:pic>
        <p:nvPicPr>
          <p:cNvPr id="11275" name="Picture 11" descr="appint3(3.gif (1564 bytes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908050"/>
            <a:ext cx="806450" cy="935038"/>
          </a:xfrm>
          <a:prstGeom prst="rect">
            <a:avLst/>
          </a:prstGeom>
          <a:noFill/>
        </p:spPr>
      </p:pic>
      <p:pic>
        <p:nvPicPr>
          <p:cNvPr id="11277" name="Picture 13" descr="appint3(4.gif (1164 bytes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836613"/>
            <a:ext cx="836613" cy="1081087"/>
          </a:xfrm>
          <a:prstGeom prst="rect">
            <a:avLst/>
          </a:prstGeom>
          <a:noFill/>
        </p:spPr>
      </p:pic>
      <p:pic>
        <p:nvPicPr>
          <p:cNvPr id="11279" name="Picture 15" descr="appint3(5.gif (1406 bytes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2349500"/>
            <a:ext cx="1728787" cy="1069975"/>
          </a:xfrm>
          <a:prstGeom prst="rect">
            <a:avLst/>
          </a:prstGeom>
          <a:noFill/>
        </p:spPr>
      </p:pic>
      <p:pic>
        <p:nvPicPr>
          <p:cNvPr id="11281" name="Picture 17" descr="appint3(6.gif (1586 bytes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163" y="3933825"/>
            <a:ext cx="900112" cy="1006475"/>
          </a:xfrm>
          <a:prstGeom prst="rect">
            <a:avLst/>
          </a:prstGeom>
          <a:noFill/>
        </p:spPr>
      </p:pic>
      <p:pic>
        <p:nvPicPr>
          <p:cNvPr id="11283" name="Picture 19" descr="appint3(9.gif (1380 bytes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2276872"/>
            <a:ext cx="1728788" cy="1087438"/>
          </a:xfrm>
          <a:prstGeom prst="rect">
            <a:avLst/>
          </a:prstGeom>
          <a:noFill/>
        </p:spPr>
      </p:pic>
      <p:pic>
        <p:nvPicPr>
          <p:cNvPr id="11287" name="Picture 23" descr="appint3(11.gif (1552 bytes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3789363"/>
            <a:ext cx="1730375" cy="1079500"/>
          </a:xfrm>
          <a:prstGeom prst="rect">
            <a:avLst/>
          </a:prstGeom>
          <a:noFill/>
        </p:spPr>
      </p:pic>
      <p:pic>
        <p:nvPicPr>
          <p:cNvPr id="11291" name="Picture 27" descr="appint3(12.gif (1349 bytes)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4438" y="3860800"/>
            <a:ext cx="1763712" cy="1081088"/>
          </a:xfrm>
          <a:prstGeom prst="rect">
            <a:avLst/>
          </a:prstGeom>
          <a:noFill/>
        </p:spPr>
      </p:pic>
      <p:pic>
        <p:nvPicPr>
          <p:cNvPr id="11293" name="Picture 29" descr="appint3(13.gif (2261 bytes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5825" y="3860800"/>
            <a:ext cx="1728788" cy="1079500"/>
          </a:xfrm>
          <a:prstGeom prst="rect">
            <a:avLst/>
          </a:prstGeom>
          <a:noFill/>
        </p:spPr>
      </p:pic>
      <p:pic>
        <p:nvPicPr>
          <p:cNvPr id="11295" name="Picture 31" descr="appint3(14.gif (1858 bytes)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5373688"/>
            <a:ext cx="1655762" cy="1089025"/>
          </a:xfrm>
          <a:prstGeom prst="rect">
            <a:avLst/>
          </a:prstGeom>
          <a:noFill/>
        </p:spPr>
      </p:pic>
      <p:pic>
        <p:nvPicPr>
          <p:cNvPr id="11297" name="Picture 33" descr="appint3(18.gif (1529 bytes)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5825" y="5373688"/>
            <a:ext cx="1728788" cy="1100137"/>
          </a:xfrm>
          <a:prstGeom prst="rect">
            <a:avLst/>
          </a:prstGeom>
          <a:noFill/>
        </p:spPr>
      </p:pic>
      <p:pic>
        <p:nvPicPr>
          <p:cNvPr id="11299" name="Picture 35" descr="appint3(17.gif (1309 bytes)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32363" y="5373688"/>
            <a:ext cx="1728787" cy="1125537"/>
          </a:xfrm>
          <a:prstGeom prst="rect">
            <a:avLst/>
          </a:prstGeom>
          <a:noFill/>
        </p:spPr>
      </p:pic>
      <p:pic>
        <p:nvPicPr>
          <p:cNvPr id="11301" name="Picture 37" descr="appint3(16.gif (1505 bytes)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55875" y="5373688"/>
            <a:ext cx="1727200" cy="1096962"/>
          </a:xfrm>
          <a:prstGeom prst="rect">
            <a:avLst/>
          </a:prstGeom>
          <a:noFill/>
        </p:spPr>
      </p:pic>
      <p:pic>
        <p:nvPicPr>
          <p:cNvPr id="11303" name="Picture 39" descr="appint3(10.gif (2561 bytes)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276872"/>
            <a:ext cx="1728788" cy="1079500"/>
          </a:xfrm>
          <a:prstGeom prst="rect">
            <a:avLst/>
          </a:prstGeom>
          <a:noFill/>
        </p:spPr>
      </p:pic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0" y="6491288"/>
            <a:ext cx="1979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He walks home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4787900" y="6491288"/>
            <a:ext cx="1979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He eats dinner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2411413" y="6491288"/>
            <a:ext cx="1979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He arrives home</a:t>
            </a: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2411413" y="4941888"/>
            <a:ext cx="1979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 smtClean="0">
                <a:latin typeface="Arial" charset="0"/>
              </a:rPr>
              <a:t>He starts </a:t>
            </a:r>
            <a:r>
              <a:rPr lang="pt-BR" dirty="0">
                <a:latin typeface="Arial" charset="0"/>
              </a:rPr>
              <a:t>work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4427538" y="3429000"/>
            <a:ext cx="2592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He goes to work by bus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2339975" y="3429000"/>
            <a:ext cx="1979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He leaves for work</a:t>
            </a:r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250825" y="1844675"/>
            <a:ext cx="1547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He wakes up</a:t>
            </a:r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7164388" y="4941888"/>
            <a:ext cx="1979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He leaves work</a:t>
            </a:r>
          </a:p>
        </p:txBody>
      </p:sp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4716463" y="4868863"/>
            <a:ext cx="2195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He reads the news</a:t>
            </a:r>
          </a:p>
        </p:txBody>
      </p:sp>
      <p:sp>
        <p:nvSpPr>
          <p:cNvPr id="11313" name="Text Box 49"/>
          <p:cNvSpPr txBox="1">
            <a:spLocks noChangeArrowheads="1"/>
          </p:cNvSpPr>
          <p:nvPr/>
        </p:nvSpPr>
        <p:spPr bwMode="auto">
          <a:xfrm>
            <a:off x="2627313" y="1844675"/>
            <a:ext cx="1474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 smtClean="0">
                <a:latin typeface="Arial" charset="0"/>
              </a:rPr>
              <a:t>He </a:t>
            </a:r>
            <a:r>
              <a:rPr lang="pt-BR" dirty="0" err="1" smtClean="0">
                <a:latin typeface="Arial" charset="0"/>
              </a:rPr>
              <a:t>gets</a:t>
            </a:r>
            <a:r>
              <a:rPr lang="pt-BR" dirty="0" smtClean="0">
                <a:latin typeface="Arial" charset="0"/>
              </a:rPr>
              <a:t> </a:t>
            </a:r>
            <a:r>
              <a:rPr lang="pt-BR" dirty="0" err="1">
                <a:latin typeface="Arial" charset="0"/>
              </a:rPr>
              <a:t>up</a:t>
            </a:r>
            <a:endParaRPr lang="pt-BR" dirty="0">
              <a:latin typeface="Arial" charset="0"/>
            </a:endParaRP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7019925" y="3357563"/>
            <a:ext cx="212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Arial" charset="0"/>
              </a:rPr>
              <a:t>He </a:t>
            </a:r>
            <a:r>
              <a:rPr lang="pt-BR" dirty="0" err="1">
                <a:latin typeface="Arial" charset="0"/>
              </a:rPr>
              <a:t>gets</a:t>
            </a:r>
            <a:r>
              <a:rPr lang="pt-BR" dirty="0">
                <a:latin typeface="Arial" charset="0"/>
              </a:rPr>
              <a:t> off </a:t>
            </a:r>
            <a:r>
              <a:rPr lang="pt-BR" dirty="0" err="1">
                <a:latin typeface="Arial" charset="0"/>
              </a:rPr>
              <a:t>the</a:t>
            </a:r>
            <a:r>
              <a:rPr lang="pt-BR" dirty="0">
                <a:latin typeface="Arial" charset="0"/>
              </a:rPr>
              <a:t> bus</a:t>
            </a:r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0" y="3357563"/>
            <a:ext cx="1979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Has breakfast</a:t>
            </a:r>
          </a:p>
        </p:txBody>
      </p:sp>
      <p:sp>
        <p:nvSpPr>
          <p:cNvPr id="11316" name="Text Box 52"/>
          <p:cNvSpPr txBox="1">
            <a:spLocks noChangeArrowheads="1"/>
          </p:cNvSpPr>
          <p:nvPr/>
        </p:nvSpPr>
        <p:spPr bwMode="auto">
          <a:xfrm>
            <a:off x="7019925" y="1844675"/>
            <a:ext cx="1979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 smtClean="0">
                <a:latin typeface="Arial" charset="0"/>
              </a:rPr>
              <a:t>He </a:t>
            </a:r>
            <a:r>
              <a:rPr lang="pt-BR" dirty="0" err="1" smtClean="0">
                <a:latin typeface="Arial" charset="0"/>
              </a:rPr>
              <a:t>gets</a:t>
            </a:r>
            <a:r>
              <a:rPr lang="pt-BR" dirty="0" smtClean="0">
                <a:latin typeface="Arial" charset="0"/>
              </a:rPr>
              <a:t> </a:t>
            </a:r>
            <a:r>
              <a:rPr lang="pt-BR" dirty="0" err="1">
                <a:latin typeface="Arial" charset="0"/>
              </a:rPr>
              <a:t>dressed</a:t>
            </a:r>
            <a:endParaRPr lang="pt-BR" dirty="0">
              <a:latin typeface="Arial" charset="0"/>
            </a:endParaRPr>
          </a:p>
        </p:txBody>
      </p:sp>
      <p:sp>
        <p:nvSpPr>
          <p:cNvPr id="11317" name="Text Box 53"/>
          <p:cNvSpPr txBox="1">
            <a:spLocks noChangeArrowheads="1"/>
          </p:cNvSpPr>
          <p:nvPr/>
        </p:nvSpPr>
        <p:spPr bwMode="auto">
          <a:xfrm>
            <a:off x="4500562" y="1844675"/>
            <a:ext cx="22316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 smtClean="0">
                <a:latin typeface="Arial" charset="0"/>
              </a:rPr>
              <a:t>He </a:t>
            </a:r>
            <a:r>
              <a:rPr lang="pt-BR" dirty="0" err="1" smtClean="0">
                <a:latin typeface="Arial" charset="0"/>
              </a:rPr>
              <a:t>takes</a:t>
            </a:r>
            <a:r>
              <a:rPr lang="pt-BR" dirty="0" smtClean="0">
                <a:latin typeface="Arial" charset="0"/>
              </a:rPr>
              <a:t> </a:t>
            </a:r>
            <a:r>
              <a:rPr lang="pt-BR" dirty="0">
                <a:latin typeface="Arial" charset="0"/>
              </a:rPr>
              <a:t>a </a:t>
            </a:r>
            <a:r>
              <a:rPr lang="pt-BR" dirty="0" err="1">
                <a:latin typeface="Arial" charset="0"/>
              </a:rPr>
              <a:t>shower</a:t>
            </a:r>
            <a:endParaRPr lang="pt-BR" dirty="0">
              <a:latin typeface="Arial" charset="0"/>
            </a:endParaRPr>
          </a:p>
        </p:txBody>
      </p:sp>
      <p:sp>
        <p:nvSpPr>
          <p:cNvPr id="11318" name="Text Box 54"/>
          <p:cNvSpPr txBox="1">
            <a:spLocks noChangeArrowheads="1"/>
          </p:cNvSpPr>
          <p:nvPr/>
        </p:nvSpPr>
        <p:spPr bwMode="auto">
          <a:xfrm>
            <a:off x="0" y="4868863"/>
            <a:ext cx="212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He arrives at work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7164388" y="6491288"/>
            <a:ext cx="1979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He goes to bed</a:t>
            </a:r>
          </a:p>
        </p:txBody>
      </p:sp>
      <p:sp>
        <p:nvSpPr>
          <p:cNvPr id="11320" name="Text Box 56"/>
          <p:cNvSpPr txBox="1">
            <a:spLocks noChangeArrowheads="1"/>
          </p:cNvSpPr>
          <p:nvPr/>
        </p:nvSpPr>
        <p:spPr bwMode="auto">
          <a:xfrm>
            <a:off x="1258888" y="188913"/>
            <a:ext cx="619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latin typeface="Arial" charset="0"/>
              </a:rPr>
              <a:t>Is Peter’s Routine similar to yours?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7" name="Picture 5" descr="Daily rout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99275"/>
          </a:xfrm>
          <a:prstGeom prst="rect">
            <a:avLst/>
          </a:prstGeo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492500" y="333375"/>
            <a:ext cx="208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Wakes up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771775" y="1989138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000000"/>
                </a:solidFill>
                <a:latin typeface="Arial" charset="0"/>
              </a:rPr>
              <a:t>Take a bath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619250" y="357346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000000"/>
                </a:solidFill>
                <a:latin typeface="Arial" charset="0"/>
              </a:rPr>
              <a:t>Have dinner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932363" y="4508500"/>
            <a:ext cx="172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000000"/>
                </a:solidFill>
                <a:latin typeface="Arial" charset="0"/>
              </a:rPr>
              <a:t>Have lunch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692275" y="263683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000000"/>
                </a:solidFill>
                <a:latin typeface="Arial" charset="0"/>
              </a:rPr>
              <a:t>rest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995738" y="1773238"/>
            <a:ext cx="129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000000"/>
                </a:solidFill>
                <a:latin typeface="Arial" charset="0"/>
              </a:rPr>
              <a:t>sleep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292725" y="24923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000000"/>
                </a:solidFill>
                <a:latin typeface="Arial" charset="0"/>
              </a:rPr>
              <a:t>Have breakfast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6084888" y="37163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000000"/>
                </a:solidFill>
                <a:latin typeface="Arial" charset="0"/>
              </a:rPr>
              <a:t>work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843213" y="45085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000000"/>
                </a:solidFill>
                <a:latin typeface="Arial" charset="0"/>
              </a:rPr>
              <a:t>work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5364163" y="1916113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000000"/>
                </a:solidFill>
                <a:latin typeface="Arial" charset="0"/>
              </a:rPr>
              <a:t>Take a bath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err="1" smtClean="0"/>
              <a:t>She</a:t>
            </a:r>
            <a:r>
              <a:rPr lang="pt-BR" sz="5400" dirty="0" smtClean="0"/>
              <a:t> </a:t>
            </a:r>
            <a:r>
              <a:rPr lang="pt-BR" sz="5400" dirty="0" err="1" smtClean="0"/>
              <a:t>wakes</a:t>
            </a:r>
            <a:r>
              <a:rPr lang="pt-BR" sz="5400" dirty="0" smtClean="0"/>
              <a:t> </a:t>
            </a:r>
            <a:r>
              <a:rPr lang="pt-BR" sz="5400" dirty="0" err="1" smtClean="0"/>
              <a:t>up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24" descr="Morning rout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20888"/>
            <a:ext cx="3096344" cy="291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err="1" smtClean="0"/>
              <a:t>She</a:t>
            </a:r>
            <a:r>
              <a:rPr lang="pt-BR" sz="5400" dirty="0" smtClean="0"/>
              <a:t> </a:t>
            </a:r>
            <a:r>
              <a:rPr lang="pt-BR" sz="5400" dirty="0" err="1" smtClean="0"/>
              <a:t>gets</a:t>
            </a:r>
            <a:r>
              <a:rPr lang="pt-BR" sz="5400" dirty="0" smtClean="0"/>
              <a:t> </a:t>
            </a:r>
            <a:r>
              <a:rPr lang="pt-BR" sz="5400" dirty="0" err="1" smtClean="0"/>
              <a:t>up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19" descr="Pretty blond woman waking up in the mor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92896"/>
            <a:ext cx="2232248" cy="301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err="1" smtClean="0"/>
              <a:t>She</a:t>
            </a:r>
            <a:r>
              <a:rPr lang="pt-BR" sz="5400" dirty="0" smtClean="0"/>
              <a:t> </a:t>
            </a:r>
            <a:r>
              <a:rPr lang="pt-BR" sz="5400" dirty="0" err="1" smtClean="0"/>
              <a:t>has</a:t>
            </a:r>
            <a:r>
              <a:rPr lang="pt-BR" sz="5400" dirty="0" smtClean="0"/>
              <a:t> a </a:t>
            </a:r>
            <a:r>
              <a:rPr lang="pt-BR" sz="5400" dirty="0" err="1" smtClean="0"/>
              <a:t>bath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11" descr="Playful blond girl in a foamy Victorian bath with flowers on the e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36912"/>
            <a:ext cx="3240360" cy="265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315416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err="1" smtClean="0"/>
              <a:t>She</a:t>
            </a:r>
            <a:r>
              <a:rPr lang="pt-BR" sz="5400" dirty="0" smtClean="0"/>
              <a:t> </a:t>
            </a:r>
            <a:r>
              <a:rPr lang="pt-BR" sz="5400" dirty="0" err="1" smtClean="0"/>
              <a:t>puts</a:t>
            </a:r>
            <a:r>
              <a:rPr lang="pt-BR" sz="5400" dirty="0" smtClean="0"/>
              <a:t> </a:t>
            </a:r>
            <a:r>
              <a:rPr lang="pt-BR" sz="5400" dirty="0" err="1" smtClean="0"/>
              <a:t>on</a:t>
            </a:r>
            <a:r>
              <a:rPr lang="pt-BR" sz="5400" dirty="0" smtClean="0"/>
              <a:t> </a:t>
            </a:r>
            <a:r>
              <a:rPr lang="pt-BR" sz="5400" dirty="0" err="1" smtClean="0"/>
              <a:t>contact</a:t>
            </a:r>
            <a:r>
              <a:rPr lang="pt-BR" sz="5400" dirty="0" smtClean="0"/>
              <a:t> </a:t>
            </a:r>
            <a:r>
              <a:rPr lang="pt-BR" sz="5400" dirty="0" err="1" smtClean="0"/>
              <a:t>lens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45" descr="Young woman, close-up, inserting a contact lens in her ey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20888"/>
            <a:ext cx="2232248" cy="304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err="1" smtClean="0"/>
              <a:t>She</a:t>
            </a:r>
            <a:r>
              <a:rPr lang="pt-BR" sz="5400" dirty="0" smtClean="0"/>
              <a:t> </a:t>
            </a:r>
            <a:r>
              <a:rPr lang="pt-BR" sz="5400" dirty="0" err="1" smtClean="0"/>
              <a:t>brushes</a:t>
            </a:r>
            <a:r>
              <a:rPr lang="pt-BR" sz="5400" dirty="0" smtClean="0"/>
              <a:t> </a:t>
            </a:r>
            <a:r>
              <a:rPr lang="pt-BR" sz="5400" dirty="0" err="1" smtClean="0"/>
              <a:t>the</a:t>
            </a:r>
            <a:r>
              <a:rPr lang="pt-BR" sz="5400" dirty="0" smtClean="0"/>
              <a:t> </a:t>
            </a:r>
            <a:r>
              <a:rPr lang="pt-BR" sz="5400" dirty="0" err="1" smtClean="0"/>
              <a:t>teeth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7" descr="No descrip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20888"/>
            <a:ext cx="2448272" cy="326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err="1" smtClean="0"/>
              <a:t>She</a:t>
            </a:r>
            <a:r>
              <a:rPr lang="pt-BR" sz="5400" dirty="0" smtClean="0"/>
              <a:t> </a:t>
            </a:r>
            <a:r>
              <a:rPr lang="pt-BR" sz="5400" dirty="0" err="1" smtClean="0"/>
              <a:t>puts</a:t>
            </a:r>
            <a:r>
              <a:rPr lang="pt-BR" sz="5400" dirty="0" smtClean="0"/>
              <a:t> </a:t>
            </a:r>
            <a:r>
              <a:rPr lang="pt-BR" sz="5400" dirty="0" err="1" smtClean="0"/>
              <a:t>on</a:t>
            </a:r>
            <a:r>
              <a:rPr lang="pt-BR" sz="5400" dirty="0" smtClean="0"/>
              <a:t> </a:t>
            </a:r>
            <a:r>
              <a:rPr lang="pt-BR" sz="5400" dirty="0" err="1" smtClean="0"/>
              <a:t>her</a:t>
            </a:r>
            <a:r>
              <a:rPr lang="pt-BR" sz="5400" dirty="0" smtClean="0"/>
              <a:t> </a:t>
            </a:r>
            <a:r>
              <a:rPr lang="pt-BR" sz="5400" dirty="0" err="1" smtClean="0"/>
              <a:t>make</a:t>
            </a:r>
            <a:r>
              <a:rPr lang="pt-BR" sz="5400" dirty="0" smtClean="0"/>
              <a:t> </a:t>
            </a:r>
            <a:r>
              <a:rPr lang="pt-BR" sz="5400" dirty="0" err="1" smtClean="0"/>
              <a:t>up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5" descr="Beauty rout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92896"/>
            <a:ext cx="2376264" cy="3175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err="1" smtClean="0"/>
              <a:t>She</a:t>
            </a:r>
            <a:r>
              <a:rPr lang="pt-BR" sz="5400" dirty="0" smtClean="0"/>
              <a:t> </a:t>
            </a:r>
            <a:r>
              <a:rPr lang="pt-BR" sz="5400" dirty="0" err="1" smtClean="0"/>
              <a:t>brushes</a:t>
            </a:r>
            <a:r>
              <a:rPr lang="pt-BR" sz="5400" dirty="0" smtClean="0"/>
              <a:t> </a:t>
            </a:r>
            <a:r>
              <a:rPr lang="pt-BR" sz="5400" dirty="0" err="1" smtClean="0"/>
              <a:t>the</a:t>
            </a:r>
            <a:r>
              <a:rPr lang="pt-BR" sz="5400" dirty="0" smtClean="0"/>
              <a:t> </a:t>
            </a:r>
            <a:r>
              <a:rPr lang="pt-BR" sz="5400" dirty="0" err="1" smtClean="0"/>
              <a:t>hair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12" descr="Hair Bru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20888"/>
            <a:ext cx="2304256" cy="3271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err="1" smtClean="0"/>
              <a:t>She</a:t>
            </a:r>
            <a:r>
              <a:rPr lang="pt-BR" sz="5400" dirty="0" smtClean="0"/>
              <a:t> </a:t>
            </a:r>
            <a:r>
              <a:rPr lang="pt-BR" sz="5400" dirty="0" err="1" smtClean="0"/>
              <a:t>arrives</a:t>
            </a:r>
            <a:r>
              <a:rPr lang="pt-BR" sz="5400" dirty="0" smtClean="0"/>
              <a:t> </a:t>
            </a:r>
            <a:r>
              <a:rPr lang="pt-BR" sz="5400" dirty="0" err="1" smtClean="0"/>
              <a:t>at</a:t>
            </a:r>
            <a:r>
              <a:rPr lang="pt-BR" sz="5400" dirty="0" smtClean="0"/>
              <a:t> work.</a:t>
            </a:r>
            <a:endParaRPr lang="pt-BR" sz="5400" dirty="0"/>
          </a:p>
        </p:txBody>
      </p:sp>
      <p:pic>
        <p:nvPicPr>
          <p:cNvPr id="6" name="Picture 15" descr="business woman getting out of car at 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04864"/>
            <a:ext cx="2448049" cy="3668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315416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err="1" smtClean="0"/>
              <a:t>She</a:t>
            </a:r>
            <a:r>
              <a:rPr lang="pt-BR" sz="5400" dirty="0" smtClean="0"/>
              <a:t> works.</a:t>
            </a:r>
            <a:endParaRPr lang="pt-BR" sz="5400" dirty="0"/>
          </a:p>
        </p:txBody>
      </p:sp>
      <p:pic>
        <p:nvPicPr>
          <p:cNvPr id="6" name="Picture 21" descr="young woman in business suit working from 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92896"/>
            <a:ext cx="2016224" cy="303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err="1" smtClean="0"/>
              <a:t>She</a:t>
            </a:r>
            <a:r>
              <a:rPr lang="pt-BR" sz="5400" dirty="0" smtClean="0"/>
              <a:t> </a:t>
            </a:r>
            <a:r>
              <a:rPr lang="pt-BR" sz="5400" dirty="0" err="1" smtClean="0"/>
              <a:t>goes</a:t>
            </a:r>
            <a:r>
              <a:rPr lang="pt-BR" sz="5400" dirty="0" smtClean="0"/>
              <a:t> shopping.</a:t>
            </a:r>
            <a:endParaRPr lang="pt-BR" sz="5400" dirty="0"/>
          </a:p>
        </p:txBody>
      </p:sp>
      <p:pic>
        <p:nvPicPr>
          <p:cNvPr id="6" name="Picture 17" descr="pe00587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76872"/>
            <a:ext cx="2448272" cy="3470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He </a:t>
            </a:r>
            <a:r>
              <a:rPr lang="pt-BR" sz="5400" dirty="0" err="1" smtClean="0"/>
              <a:t>wakes</a:t>
            </a:r>
            <a:r>
              <a:rPr lang="pt-BR" sz="5400" dirty="0" smtClean="0"/>
              <a:t> </a:t>
            </a:r>
            <a:r>
              <a:rPr lang="pt-BR" sz="5400" dirty="0" err="1" smtClean="0"/>
              <a:t>up</a:t>
            </a:r>
            <a:r>
              <a:rPr lang="pt-BR" sz="5400" dirty="0" smtClean="0"/>
              <a:t> </a:t>
            </a:r>
            <a:r>
              <a:rPr lang="pt-BR" sz="5400" dirty="0" err="1" smtClean="0"/>
              <a:t>at</a:t>
            </a:r>
            <a:r>
              <a:rPr lang="pt-BR" sz="5400" dirty="0" smtClean="0"/>
              <a:t> </a:t>
            </a:r>
            <a:r>
              <a:rPr lang="pt-BR" sz="5400" dirty="0" err="1" smtClean="0"/>
              <a:t>six</a:t>
            </a:r>
            <a:r>
              <a:rPr lang="pt-BR" sz="5400" dirty="0" smtClean="0"/>
              <a:t> </a:t>
            </a:r>
            <a:r>
              <a:rPr lang="pt-BR" sz="5400" dirty="0" err="1" smtClean="0"/>
              <a:t>o’clock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7" descr="appint3(1.gif (1621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08920"/>
            <a:ext cx="374441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err="1" smtClean="0"/>
              <a:t>She</a:t>
            </a:r>
            <a:r>
              <a:rPr lang="pt-BR" sz="5400" dirty="0" smtClean="0"/>
              <a:t> </a:t>
            </a:r>
            <a:r>
              <a:rPr lang="pt-BR" sz="5400" dirty="0" err="1" smtClean="0"/>
              <a:t>cooks</a:t>
            </a:r>
            <a:r>
              <a:rPr lang="pt-BR" sz="5400" dirty="0" smtClean="0"/>
              <a:t> </a:t>
            </a:r>
            <a:r>
              <a:rPr lang="pt-BR" sz="5400" dirty="0" err="1" smtClean="0"/>
              <a:t>dinner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18" descr="689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348880"/>
            <a:ext cx="2376264" cy="3284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err="1" smtClean="0"/>
              <a:t>She</a:t>
            </a:r>
            <a:r>
              <a:rPr lang="pt-BR" sz="5400" dirty="0" smtClean="0"/>
              <a:t> </a:t>
            </a:r>
            <a:r>
              <a:rPr lang="pt-BR" sz="5400" dirty="0" err="1" smtClean="0"/>
              <a:t>flosses</a:t>
            </a:r>
            <a:r>
              <a:rPr lang="pt-BR" sz="5400" dirty="0" smtClean="0"/>
              <a:t> </a:t>
            </a:r>
            <a:r>
              <a:rPr lang="pt-BR" sz="5400" dirty="0" err="1" smtClean="0"/>
              <a:t>the</a:t>
            </a:r>
            <a:r>
              <a:rPr lang="pt-BR" sz="5400" dirty="0" smtClean="0"/>
              <a:t> </a:t>
            </a:r>
            <a:r>
              <a:rPr lang="pt-BR" sz="5400" dirty="0" err="1" smtClean="0"/>
              <a:t>teeth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25" descr="No descrip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76872"/>
            <a:ext cx="2448272" cy="3667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err="1" smtClean="0"/>
              <a:t>She</a:t>
            </a:r>
            <a:r>
              <a:rPr lang="pt-BR" sz="5400" dirty="0" smtClean="0"/>
              <a:t> does </a:t>
            </a:r>
            <a:r>
              <a:rPr lang="pt-BR" sz="5400" dirty="0" err="1" smtClean="0"/>
              <a:t>the</a:t>
            </a:r>
            <a:r>
              <a:rPr lang="pt-BR" sz="5400" dirty="0" smtClean="0"/>
              <a:t> </a:t>
            </a:r>
            <a:r>
              <a:rPr lang="pt-BR" sz="5400" dirty="0" err="1" smtClean="0"/>
              <a:t>dishes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16" descr="No descrip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348880"/>
            <a:ext cx="2304256" cy="3438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err="1" smtClean="0"/>
              <a:t>She</a:t>
            </a:r>
            <a:r>
              <a:rPr lang="pt-BR" sz="5400" dirty="0" smtClean="0"/>
              <a:t> </a:t>
            </a:r>
            <a:r>
              <a:rPr lang="pt-BR" sz="5400" dirty="0" err="1" smtClean="0"/>
              <a:t>cleans</a:t>
            </a:r>
            <a:r>
              <a:rPr lang="pt-BR" sz="5400" dirty="0" smtClean="0"/>
              <a:t> </a:t>
            </a:r>
            <a:r>
              <a:rPr lang="pt-BR" sz="5400" dirty="0" err="1" smtClean="0"/>
              <a:t>the</a:t>
            </a:r>
            <a:r>
              <a:rPr lang="pt-BR" sz="5400" dirty="0" smtClean="0"/>
              <a:t> </a:t>
            </a:r>
            <a:r>
              <a:rPr lang="pt-BR" sz="5400" dirty="0" err="1" smtClean="0"/>
              <a:t>house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20" descr="Housewife, woman attenting to daily household.  Ladder with household, housekeeping  product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348880"/>
            <a:ext cx="3816424" cy="3331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err="1" smtClean="0"/>
              <a:t>She</a:t>
            </a:r>
            <a:r>
              <a:rPr lang="pt-BR" sz="5400" dirty="0" smtClean="0"/>
              <a:t> </a:t>
            </a:r>
            <a:r>
              <a:rPr lang="pt-BR" sz="5400" dirty="0" err="1" smtClean="0"/>
              <a:t>irons</a:t>
            </a:r>
            <a:r>
              <a:rPr lang="pt-BR" sz="5400" dirty="0" smtClean="0"/>
              <a:t> </a:t>
            </a:r>
            <a:r>
              <a:rPr lang="pt-BR" sz="5400" dirty="0" err="1" smtClean="0"/>
              <a:t>clothes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22" descr="No descrip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20888"/>
            <a:ext cx="2016224" cy="3171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err="1" smtClean="0"/>
              <a:t>She</a:t>
            </a:r>
            <a:r>
              <a:rPr lang="pt-BR" sz="5400" dirty="0" smtClean="0"/>
              <a:t> does </a:t>
            </a:r>
            <a:r>
              <a:rPr lang="pt-BR" sz="5400" dirty="0" err="1" smtClean="0"/>
              <a:t>the</a:t>
            </a:r>
            <a:r>
              <a:rPr lang="pt-BR" sz="5400" dirty="0" smtClean="0"/>
              <a:t> </a:t>
            </a:r>
            <a:r>
              <a:rPr lang="pt-BR" sz="5400" dirty="0" err="1" smtClean="0"/>
              <a:t>laundry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13" descr="Woman Doing Laund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204864"/>
            <a:ext cx="2304256" cy="3456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455988" cy="288925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u="sng"/>
              <a:t>Mary’s Daily Routine</a:t>
            </a:r>
          </a:p>
        </p:txBody>
      </p:sp>
      <p:pic>
        <p:nvPicPr>
          <p:cNvPr id="10245" name="Picture 5" descr="Beauty rout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404813"/>
            <a:ext cx="915987" cy="1223962"/>
          </a:xfrm>
          <a:prstGeom prst="rect">
            <a:avLst/>
          </a:prstGeom>
          <a:noFill/>
        </p:spPr>
      </p:pic>
      <p:pic>
        <p:nvPicPr>
          <p:cNvPr id="10247" name="Picture 7" descr="No descrip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04813"/>
            <a:ext cx="863600" cy="1152525"/>
          </a:xfrm>
          <a:prstGeom prst="rect">
            <a:avLst/>
          </a:prstGeom>
          <a:noFill/>
        </p:spPr>
      </p:pic>
      <p:pic>
        <p:nvPicPr>
          <p:cNvPr id="10251" name="Picture 11" descr="Playful blond girl in a foamy Victorian bath with flowers on the ed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404813"/>
            <a:ext cx="1368425" cy="1120775"/>
          </a:xfrm>
          <a:prstGeom prst="rect">
            <a:avLst/>
          </a:prstGeom>
          <a:noFill/>
        </p:spPr>
      </p:pic>
      <p:pic>
        <p:nvPicPr>
          <p:cNvPr id="10252" name="Picture 12" descr="Hair Brus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708275"/>
            <a:ext cx="1116013" cy="1584325"/>
          </a:xfrm>
          <a:prstGeom prst="rect">
            <a:avLst/>
          </a:prstGeom>
          <a:noFill/>
        </p:spPr>
      </p:pic>
      <p:pic>
        <p:nvPicPr>
          <p:cNvPr id="10253" name="Picture 13" descr="Woman Doing Laund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1300" y="4724400"/>
            <a:ext cx="1152525" cy="1728788"/>
          </a:xfrm>
          <a:prstGeom prst="rect">
            <a:avLst/>
          </a:prstGeom>
          <a:noFill/>
        </p:spPr>
      </p:pic>
      <p:pic>
        <p:nvPicPr>
          <p:cNvPr id="10255" name="Picture 15" descr="business woman getting out of car at wor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975" y="2708275"/>
            <a:ext cx="1057275" cy="1584325"/>
          </a:xfrm>
          <a:prstGeom prst="rect">
            <a:avLst/>
          </a:prstGeom>
          <a:noFill/>
        </p:spPr>
      </p:pic>
      <p:pic>
        <p:nvPicPr>
          <p:cNvPr id="10256" name="Picture 16" descr="No descript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4725144"/>
            <a:ext cx="1206500" cy="1800225"/>
          </a:xfrm>
          <a:prstGeom prst="rect">
            <a:avLst/>
          </a:prstGeom>
          <a:noFill/>
        </p:spPr>
      </p:pic>
      <p:pic>
        <p:nvPicPr>
          <p:cNvPr id="10257" name="Picture 17" descr="pe005875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2636838"/>
            <a:ext cx="1117600" cy="1584325"/>
          </a:xfrm>
          <a:prstGeom prst="rect">
            <a:avLst/>
          </a:prstGeom>
          <a:noFill/>
        </p:spPr>
      </p:pic>
      <p:pic>
        <p:nvPicPr>
          <p:cNvPr id="10258" name="Picture 18" descr="6890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650" y="2636838"/>
            <a:ext cx="1171575" cy="1619250"/>
          </a:xfrm>
          <a:prstGeom prst="rect">
            <a:avLst/>
          </a:prstGeom>
          <a:noFill/>
        </p:spPr>
      </p:pic>
      <p:pic>
        <p:nvPicPr>
          <p:cNvPr id="10259" name="Picture 19" descr="Pretty blond woman waking up in the morni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2275" y="404813"/>
            <a:ext cx="854075" cy="1154112"/>
          </a:xfrm>
          <a:prstGeom prst="rect">
            <a:avLst/>
          </a:prstGeom>
          <a:noFill/>
        </p:spPr>
      </p:pic>
      <p:pic>
        <p:nvPicPr>
          <p:cNvPr id="10260" name="Picture 20" descr="Housewife, woman attenting to daily household.  Ladder with household, housekeeping  products.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7175" y="4941888"/>
            <a:ext cx="1800225" cy="1571625"/>
          </a:xfrm>
          <a:prstGeom prst="rect">
            <a:avLst/>
          </a:prstGeom>
          <a:noFill/>
        </p:spPr>
      </p:pic>
      <p:pic>
        <p:nvPicPr>
          <p:cNvPr id="10261" name="Picture 21" descr="young woman in business suit working from hom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40200" y="2852738"/>
            <a:ext cx="957263" cy="1439862"/>
          </a:xfrm>
          <a:prstGeom prst="rect">
            <a:avLst/>
          </a:prstGeom>
          <a:noFill/>
        </p:spPr>
      </p:pic>
      <p:pic>
        <p:nvPicPr>
          <p:cNvPr id="10262" name="Picture 22" descr="No descripti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56176" y="4653136"/>
            <a:ext cx="1144588" cy="1800225"/>
          </a:xfrm>
          <a:prstGeom prst="rect">
            <a:avLst/>
          </a:prstGeom>
          <a:noFill/>
        </p:spPr>
      </p:pic>
      <p:pic>
        <p:nvPicPr>
          <p:cNvPr id="10264" name="Picture 24" descr="Morning routin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404813"/>
            <a:ext cx="1223962" cy="1152525"/>
          </a:xfrm>
          <a:prstGeom prst="rect">
            <a:avLst/>
          </a:prstGeom>
          <a:noFill/>
        </p:spPr>
      </p:pic>
      <p:pic>
        <p:nvPicPr>
          <p:cNvPr id="10265" name="Picture 25" descr="No descriptio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0825" y="4724400"/>
            <a:ext cx="1201738" cy="1800225"/>
          </a:xfrm>
          <a:prstGeom prst="rect">
            <a:avLst/>
          </a:prstGeom>
          <a:noFill/>
        </p:spPr>
      </p:pic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3995738" y="4581525"/>
            <a:ext cx="172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CC00"/>
                </a:solidFill>
                <a:latin typeface="Arial" charset="0"/>
              </a:rPr>
              <a:t>EVENING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3851275" y="2420938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CC00"/>
                </a:solidFill>
                <a:latin typeface="Arial" charset="0"/>
              </a:rPr>
              <a:t>AFTERNOON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0" y="1628775"/>
            <a:ext cx="1403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She 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wakes up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3851275" y="0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CC00"/>
                </a:solidFill>
                <a:latin typeface="Arial" charset="0"/>
              </a:rPr>
              <a:t>MORNING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2051050" y="4292600"/>
            <a:ext cx="1730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Arrives at work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0" y="429260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Brushes the hair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3995738" y="42926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Works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5435600" y="4221163"/>
            <a:ext cx="190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Goes shopping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6084888" y="1628775"/>
            <a:ext cx="11525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Brushes 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the teeth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2916238" y="1628775"/>
            <a:ext cx="1370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Has a bath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1547813" y="162877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Gets up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7524328" y="1556792"/>
            <a:ext cx="147635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 err="1">
                <a:latin typeface="Arial" charset="0"/>
              </a:rPr>
              <a:t>Puts</a:t>
            </a:r>
            <a:r>
              <a:rPr lang="pt-BR" dirty="0">
                <a:latin typeface="Arial" charset="0"/>
              </a:rPr>
              <a:t> </a:t>
            </a:r>
            <a:r>
              <a:rPr lang="pt-BR" dirty="0" err="1" smtClean="0">
                <a:latin typeface="Arial" charset="0"/>
              </a:rPr>
              <a:t>on</a:t>
            </a:r>
            <a:r>
              <a:rPr lang="pt-BR" dirty="0" smtClean="0">
                <a:latin typeface="Arial" charset="0"/>
              </a:rPr>
              <a:t> </a:t>
            </a:r>
            <a:r>
              <a:rPr lang="pt-BR" dirty="0" err="1" smtClean="0">
                <a:latin typeface="Arial" charset="0"/>
              </a:rPr>
              <a:t>her</a:t>
            </a:r>
            <a:r>
              <a:rPr lang="pt-BR" dirty="0" smtClean="0">
                <a:latin typeface="Arial" charset="0"/>
              </a:rPr>
              <a:t> </a:t>
            </a:r>
            <a:endParaRPr lang="pt-BR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dirty="0" err="1">
                <a:latin typeface="Arial" charset="0"/>
              </a:rPr>
              <a:t>make</a:t>
            </a:r>
            <a:r>
              <a:rPr lang="pt-BR" dirty="0">
                <a:latin typeface="Arial" charset="0"/>
              </a:rPr>
              <a:t> </a:t>
            </a:r>
            <a:r>
              <a:rPr lang="pt-BR" dirty="0" err="1">
                <a:latin typeface="Arial" charset="0"/>
              </a:rPr>
              <a:t>up</a:t>
            </a:r>
            <a:endParaRPr lang="pt-BR" dirty="0">
              <a:latin typeface="Arial" charset="0"/>
            </a:endParaRP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7451725" y="6491288"/>
            <a:ext cx="1692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Does the laundry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3851275" y="6553200"/>
            <a:ext cx="208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Cleans the house</a:t>
            </a:r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0" y="6553200"/>
            <a:ext cx="172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Flosses the teeth</a:t>
            </a:r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6011863" y="6553200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Irons clothes</a:t>
            </a: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7524750" y="4292600"/>
            <a:ext cx="147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Cooks dinner</a:t>
            </a: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1835150" y="6553200"/>
            <a:ext cx="208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Does the dishes</a:t>
            </a:r>
          </a:p>
        </p:txBody>
      </p:sp>
      <p:pic>
        <p:nvPicPr>
          <p:cNvPr id="10285" name="Picture 45" descr="Young woman, close-up, inserting a contact lens in her ey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32363" y="404813"/>
            <a:ext cx="844550" cy="1152525"/>
          </a:xfrm>
          <a:prstGeom prst="rect">
            <a:avLst/>
          </a:prstGeom>
          <a:noFill/>
        </p:spPr>
      </p:pic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4500563" y="1557338"/>
            <a:ext cx="15113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Puts on 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Contact lens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wake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08050"/>
            <a:ext cx="1512887" cy="1139825"/>
          </a:xfrm>
          <a:prstGeom prst="rect">
            <a:avLst/>
          </a:prstGeom>
          <a:noFill/>
        </p:spPr>
      </p:pic>
      <p:pic>
        <p:nvPicPr>
          <p:cNvPr id="7179" name="Picture 11" descr="get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836613"/>
            <a:ext cx="1089025" cy="1268412"/>
          </a:xfrm>
          <a:prstGeom prst="rect">
            <a:avLst/>
          </a:prstGeom>
          <a:noFill/>
        </p:spPr>
      </p:pic>
      <p:pic>
        <p:nvPicPr>
          <p:cNvPr id="7182" name="Picture 14" descr="brush_tee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836613"/>
            <a:ext cx="1295400" cy="1241425"/>
          </a:xfrm>
          <a:prstGeom prst="rect">
            <a:avLst/>
          </a:prstGeom>
          <a:noFill/>
        </p:spPr>
      </p:pic>
      <p:pic>
        <p:nvPicPr>
          <p:cNvPr id="7185" name="Picture 17" descr="wash_fa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836613"/>
            <a:ext cx="1220788" cy="1246187"/>
          </a:xfrm>
          <a:prstGeom prst="rect">
            <a:avLst/>
          </a:prstGeom>
          <a:noFill/>
        </p:spPr>
      </p:pic>
      <p:pic>
        <p:nvPicPr>
          <p:cNvPr id="7188" name="Picture 20" descr="takeashow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650" y="836613"/>
            <a:ext cx="1139825" cy="1268412"/>
          </a:xfrm>
          <a:prstGeom prst="rect">
            <a:avLst/>
          </a:prstGeom>
          <a:noFill/>
        </p:spPr>
      </p:pic>
      <p:pic>
        <p:nvPicPr>
          <p:cNvPr id="7191" name="Picture 23" descr="getdress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2781300"/>
            <a:ext cx="1355725" cy="1439863"/>
          </a:xfrm>
          <a:prstGeom prst="rect">
            <a:avLst/>
          </a:prstGeom>
          <a:noFill/>
        </p:spPr>
      </p:pic>
      <p:pic>
        <p:nvPicPr>
          <p:cNvPr id="7194" name="Picture 26" descr="comb_hai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713" y="2781300"/>
            <a:ext cx="1439862" cy="1439863"/>
          </a:xfrm>
          <a:prstGeom prst="rect">
            <a:avLst/>
          </a:prstGeom>
          <a:noFill/>
        </p:spPr>
      </p:pic>
      <p:pic>
        <p:nvPicPr>
          <p:cNvPr id="7197" name="Picture 29" descr="eat_breakfas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938" y="2708275"/>
            <a:ext cx="1584325" cy="1512888"/>
          </a:xfrm>
          <a:prstGeom prst="rect">
            <a:avLst/>
          </a:prstGeom>
          <a:noFill/>
        </p:spPr>
      </p:pic>
      <p:pic>
        <p:nvPicPr>
          <p:cNvPr id="7200" name="Picture 32" descr="leave_hous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288" y="2708275"/>
            <a:ext cx="1512887" cy="1441450"/>
          </a:xfrm>
          <a:prstGeom prst="rect">
            <a:avLst/>
          </a:prstGeom>
          <a:noFill/>
        </p:spPr>
      </p:pic>
      <p:pic>
        <p:nvPicPr>
          <p:cNvPr id="7203" name="Picture 35" descr="wo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5600" y="2708275"/>
            <a:ext cx="1531938" cy="1512888"/>
          </a:xfrm>
          <a:prstGeom prst="rect">
            <a:avLst/>
          </a:prstGeom>
          <a:noFill/>
        </p:spPr>
      </p:pic>
      <p:pic>
        <p:nvPicPr>
          <p:cNvPr id="7206" name="Picture 38" descr="stud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5013325"/>
            <a:ext cx="1547812" cy="1300163"/>
          </a:xfrm>
          <a:prstGeom prst="rect">
            <a:avLst/>
          </a:prstGeom>
          <a:noFill/>
        </p:spPr>
      </p:pic>
      <p:pic>
        <p:nvPicPr>
          <p:cNvPr id="7209" name="Picture 41" descr="come_hom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79613" y="5013325"/>
            <a:ext cx="1296987" cy="1284288"/>
          </a:xfrm>
          <a:prstGeom prst="rect">
            <a:avLst/>
          </a:prstGeom>
          <a:noFill/>
        </p:spPr>
      </p:pic>
      <p:pic>
        <p:nvPicPr>
          <p:cNvPr id="7212" name="Picture 44" descr="cook_dinn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35375" y="5013325"/>
            <a:ext cx="1150938" cy="1281113"/>
          </a:xfrm>
          <a:prstGeom prst="rect">
            <a:avLst/>
          </a:prstGeom>
          <a:noFill/>
        </p:spPr>
      </p:pic>
      <p:pic>
        <p:nvPicPr>
          <p:cNvPr id="7215" name="Picture 47" descr="gotobe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92725" y="5013325"/>
            <a:ext cx="1511300" cy="1320800"/>
          </a:xfrm>
          <a:prstGeom prst="rect">
            <a:avLst/>
          </a:prstGeom>
          <a:noFill/>
        </p:spPr>
      </p:pic>
      <p:pic>
        <p:nvPicPr>
          <p:cNvPr id="7218" name="Picture 50" descr="gotosleep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08850" y="5084763"/>
            <a:ext cx="1692275" cy="1206500"/>
          </a:xfrm>
          <a:prstGeom prst="rect">
            <a:avLst/>
          </a:prstGeom>
          <a:noFill/>
        </p:spPr>
      </p:pic>
      <p:sp>
        <p:nvSpPr>
          <p:cNvPr id="7379" name="Text Box 211"/>
          <p:cNvSpPr txBox="1">
            <a:spLocks noChangeArrowheads="1"/>
          </p:cNvSpPr>
          <p:nvPr/>
        </p:nvSpPr>
        <p:spPr bwMode="auto">
          <a:xfrm>
            <a:off x="1908175" y="213360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Gets up</a:t>
            </a:r>
          </a:p>
        </p:txBody>
      </p:sp>
      <p:sp>
        <p:nvSpPr>
          <p:cNvPr id="7380" name="Text Box 212"/>
          <p:cNvSpPr txBox="1">
            <a:spLocks noChangeArrowheads="1"/>
          </p:cNvSpPr>
          <p:nvPr/>
        </p:nvSpPr>
        <p:spPr bwMode="auto">
          <a:xfrm>
            <a:off x="179388" y="206057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He wakes up</a:t>
            </a:r>
          </a:p>
        </p:txBody>
      </p:sp>
      <p:sp>
        <p:nvSpPr>
          <p:cNvPr id="7381" name="Text Box 213"/>
          <p:cNvSpPr txBox="1">
            <a:spLocks noChangeArrowheads="1"/>
          </p:cNvSpPr>
          <p:nvPr/>
        </p:nvSpPr>
        <p:spPr bwMode="auto">
          <a:xfrm>
            <a:off x="3492500" y="206057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Brushes the teeth</a:t>
            </a:r>
          </a:p>
        </p:txBody>
      </p:sp>
      <p:sp>
        <p:nvSpPr>
          <p:cNvPr id="7382" name="Text Box 214"/>
          <p:cNvSpPr txBox="1">
            <a:spLocks noChangeArrowheads="1"/>
          </p:cNvSpPr>
          <p:nvPr/>
        </p:nvSpPr>
        <p:spPr bwMode="auto">
          <a:xfrm>
            <a:off x="1692275" y="4292600"/>
            <a:ext cx="187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Combs the hair</a:t>
            </a:r>
          </a:p>
        </p:txBody>
      </p:sp>
      <p:sp>
        <p:nvSpPr>
          <p:cNvPr id="7383" name="Text Box 215"/>
          <p:cNvSpPr txBox="1">
            <a:spLocks noChangeArrowheads="1"/>
          </p:cNvSpPr>
          <p:nvPr/>
        </p:nvSpPr>
        <p:spPr bwMode="auto">
          <a:xfrm>
            <a:off x="5508625" y="20605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Washes </a:t>
            </a:r>
          </a:p>
        </p:txBody>
      </p:sp>
      <p:sp>
        <p:nvSpPr>
          <p:cNvPr id="7384" name="Text Box 216"/>
          <p:cNvSpPr txBox="1">
            <a:spLocks noChangeArrowheads="1"/>
          </p:cNvSpPr>
          <p:nvPr/>
        </p:nvSpPr>
        <p:spPr bwMode="auto">
          <a:xfrm>
            <a:off x="5292725" y="429260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Stars work</a:t>
            </a:r>
          </a:p>
        </p:txBody>
      </p:sp>
      <p:sp>
        <p:nvSpPr>
          <p:cNvPr id="7385" name="Text Box 217"/>
          <p:cNvSpPr txBox="1">
            <a:spLocks noChangeArrowheads="1"/>
          </p:cNvSpPr>
          <p:nvPr/>
        </p:nvSpPr>
        <p:spPr bwMode="auto">
          <a:xfrm>
            <a:off x="0" y="436562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Gets dressed</a:t>
            </a:r>
          </a:p>
        </p:txBody>
      </p:sp>
      <p:sp>
        <p:nvSpPr>
          <p:cNvPr id="7386" name="Text Box 218"/>
          <p:cNvSpPr txBox="1">
            <a:spLocks noChangeArrowheads="1"/>
          </p:cNvSpPr>
          <p:nvPr/>
        </p:nvSpPr>
        <p:spPr bwMode="auto">
          <a:xfrm>
            <a:off x="3492500" y="429260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Has breakfast</a:t>
            </a:r>
          </a:p>
        </p:txBody>
      </p:sp>
      <p:sp>
        <p:nvSpPr>
          <p:cNvPr id="7387" name="Text Box 219"/>
          <p:cNvSpPr txBox="1">
            <a:spLocks noChangeArrowheads="1"/>
          </p:cNvSpPr>
          <p:nvPr/>
        </p:nvSpPr>
        <p:spPr bwMode="auto">
          <a:xfrm>
            <a:off x="7308850" y="429260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Finishes work</a:t>
            </a:r>
          </a:p>
        </p:txBody>
      </p:sp>
      <p:sp>
        <p:nvSpPr>
          <p:cNvPr id="7388" name="Text Box 220"/>
          <p:cNvSpPr txBox="1">
            <a:spLocks noChangeArrowheads="1"/>
          </p:cNvSpPr>
          <p:nvPr/>
        </p:nvSpPr>
        <p:spPr bwMode="auto">
          <a:xfrm>
            <a:off x="7308850" y="2060575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Takes a shower</a:t>
            </a:r>
          </a:p>
        </p:txBody>
      </p:sp>
      <p:sp>
        <p:nvSpPr>
          <p:cNvPr id="7389" name="Text Box 221"/>
          <p:cNvSpPr txBox="1">
            <a:spLocks noChangeArrowheads="1"/>
          </p:cNvSpPr>
          <p:nvPr/>
        </p:nvSpPr>
        <p:spPr bwMode="auto">
          <a:xfrm>
            <a:off x="1835150" y="630872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Arrives home</a:t>
            </a:r>
          </a:p>
        </p:txBody>
      </p:sp>
      <p:sp>
        <p:nvSpPr>
          <p:cNvPr id="7390" name="Text Box 222"/>
          <p:cNvSpPr txBox="1">
            <a:spLocks noChangeArrowheads="1"/>
          </p:cNvSpPr>
          <p:nvPr/>
        </p:nvSpPr>
        <p:spPr bwMode="auto">
          <a:xfrm>
            <a:off x="3492500" y="630872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Cooks dinner</a:t>
            </a:r>
          </a:p>
        </p:txBody>
      </p:sp>
      <p:sp>
        <p:nvSpPr>
          <p:cNvPr id="7391" name="Text Box 223"/>
          <p:cNvSpPr txBox="1">
            <a:spLocks noChangeArrowheads="1"/>
          </p:cNvSpPr>
          <p:nvPr/>
        </p:nvSpPr>
        <p:spPr bwMode="auto">
          <a:xfrm>
            <a:off x="5364163" y="630872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Goes to bed</a:t>
            </a:r>
          </a:p>
        </p:txBody>
      </p:sp>
      <p:sp>
        <p:nvSpPr>
          <p:cNvPr id="7392" name="Text Box 224"/>
          <p:cNvSpPr txBox="1">
            <a:spLocks noChangeArrowheads="1"/>
          </p:cNvSpPr>
          <p:nvPr/>
        </p:nvSpPr>
        <p:spPr bwMode="auto">
          <a:xfrm>
            <a:off x="7308850" y="630872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sleeps</a:t>
            </a:r>
          </a:p>
        </p:txBody>
      </p:sp>
      <p:sp>
        <p:nvSpPr>
          <p:cNvPr id="7393" name="Text Box 225"/>
          <p:cNvSpPr txBox="1">
            <a:spLocks noChangeArrowheads="1"/>
          </p:cNvSpPr>
          <p:nvPr/>
        </p:nvSpPr>
        <p:spPr bwMode="auto">
          <a:xfrm>
            <a:off x="179388" y="630872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Has classes</a:t>
            </a:r>
          </a:p>
        </p:txBody>
      </p:sp>
      <p:sp>
        <p:nvSpPr>
          <p:cNvPr id="7394" name="Text Box 226"/>
          <p:cNvSpPr txBox="1">
            <a:spLocks noChangeArrowheads="1"/>
          </p:cNvSpPr>
          <p:nvPr/>
        </p:nvSpPr>
        <p:spPr bwMode="auto">
          <a:xfrm>
            <a:off x="2411413" y="188913"/>
            <a:ext cx="475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u="sng">
                <a:latin typeface="Arial" charset="0"/>
              </a:rPr>
              <a:t>Joe’s Daily Routine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He </a:t>
            </a:r>
            <a:r>
              <a:rPr lang="pt-BR" sz="5400" dirty="0" err="1" smtClean="0"/>
              <a:t>gets</a:t>
            </a:r>
            <a:r>
              <a:rPr lang="pt-BR" sz="5400" dirty="0" smtClean="0"/>
              <a:t> </a:t>
            </a:r>
            <a:r>
              <a:rPr lang="pt-BR" sz="5400" dirty="0" err="1" smtClean="0"/>
              <a:t>up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9" descr="appint3(2.gif (1847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4104456" cy="2867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He </a:t>
            </a:r>
            <a:r>
              <a:rPr lang="pt-BR" sz="5400" dirty="0" err="1" smtClean="0"/>
              <a:t>takes</a:t>
            </a:r>
            <a:r>
              <a:rPr lang="pt-BR" sz="5400" dirty="0" smtClean="0"/>
              <a:t> a </a:t>
            </a:r>
            <a:r>
              <a:rPr lang="pt-BR" sz="5400" dirty="0" err="1" smtClean="0"/>
              <a:t>shower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11" descr="appint3(3.gif (1564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08920"/>
            <a:ext cx="2376264" cy="2755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He </a:t>
            </a:r>
            <a:r>
              <a:rPr lang="pt-BR" sz="5400" dirty="0" err="1" smtClean="0"/>
              <a:t>gets</a:t>
            </a:r>
            <a:r>
              <a:rPr lang="pt-BR" sz="5400" dirty="0" smtClean="0"/>
              <a:t> </a:t>
            </a:r>
            <a:r>
              <a:rPr lang="pt-BR" sz="5400" dirty="0" err="1" smtClean="0"/>
              <a:t>dressed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13" descr="appint3(4.gif (1164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08920"/>
            <a:ext cx="2376264" cy="3070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He </a:t>
            </a:r>
            <a:r>
              <a:rPr lang="pt-BR" sz="5400" dirty="0" err="1" smtClean="0"/>
              <a:t>has</a:t>
            </a:r>
            <a:r>
              <a:rPr lang="pt-BR" sz="5400" dirty="0" smtClean="0"/>
              <a:t> </a:t>
            </a:r>
            <a:r>
              <a:rPr lang="pt-BR" sz="5400" dirty="0" err="1" smtClean="0"/>
              <a:t>breakfast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6" name="Picture 15" descr="appint3(5.gif (1406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36912"/>
            <a:ext cx="395573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He </a:t>
            </a:r>
            <a:r>
              <a:rPr lang="pt-BR" sz="5400" dirty="0" err="1" smtClean="0"/>
              <a:t>leaves</a:t>
            </a:r>
            <a:r>
              <a:rPr lang="pt-BR" sz="5400" dirty="0" smtClean="0"/>
              <a:t> for work.</a:t>
            </a:r>
            <a:endParaRPr lang="pt-BR" sz="5400" dirty="0"/>
          </a:p>
        </p:txBody>
      </p:sp>
      <p:pic>
        <p:nvPicPr>
          <p:cNvPr id="6" name="Picture 5" descr="appint3(8.gif (2233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437808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t.dreamstime.com/frames-do-frame-da-tira-da-pel-iacutecula-de-35mm-thumb9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41682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He </a:t>
            </a:r>
            <a:r>
              <a:rPr lang="pt-BR" sz="5400" dirty="0" err="1" smtClean="0"/>
              <a:t>goes</a:t>
            </a:r>
            <a:r>
              <a:rPr lang="pt-BR" sz="5400" dirty="0" smtClean="0"/>
              <a:t> to work </a:t>
            </a:r>
            <a:r>
              <a:rPr lang="pt-BR" sz="5400" dirty="0" err="1" smtClean="0"/>
              <a:t>by</a:t>
            </a:r>
            <a:r>
              <a:rPr lang="pt-BR" sz="5400" dirty="0" smtClean="0"/>
              <a:t> bus.</a:t>
            </a:r>
            <a:endParaRPr lang="pt-BR" sz="5400" dirty="0"/>
          </a:p>
        </p:txBody>
      </p:sp>
      <p:pic>
        <p:nvPicPr>
          <p:cNvPr id="7" name="Picture 19" descr="appint3(9.gif (1380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564904"/>
            <a:ext cx="3888432" cy="2445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329</Words>
  <Application>Microsoft Office PowerPoint</Application>
  <PresentationFormat>Apresentação na tela (4:3)</PresentationFormat>
  <Paragraphs>105</Paragraphs>
  <Slides>45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Tema do Office</vt:lpstr>
      <vt:lpstr>Routine  Simple Present</vt:lpstr>
      <vt:lpstr>Slide 2</vt:lpstr>
      <vt:lpstr>He wakes up at six o’clock.</vt:lpstr>
      <vt:lpstr>He gets up.</vt:lpstr>
      <vt:lpstr>He takes a shower.</vt:lpstr>
      <vt:lpstr>He gets dressed.</vt:lpstr>
      <vt:lpstr>He has breakfast.</vt:lpstr>
      <vt:lpstr>He leaves for work.</vt:lpstr>
      <vt:lpstr>He goes to work by bus.</vt:lpstr>
      <vt:lpstr>He gets off the bus.</vt:lpstr>
      <vt:lpstr>He arrives at work.</vt:lpstr>
      <vt:lpstr>He starts work.</vt:lpstr>
      <vt:lpstr>He reads the news.</vt:lpstr>
      <vt:lpstr>He leaves work.</vt:lpstr>
      <vt:lpstr>He walks home.</vt:lpstr>
      <vt:lpstr>He arrives home.</vt:lpstr>
      <vt:lpstr>He eats dinner.</vt:lpstr>
      <vt:lpstr>He goes to bed.</vt:lpstr>
      <vt:lpstr>Slide 19</vt:lpstr>
      <vt:lpstr>She wakes up.</vt:lpstr>
      <vt:lpstr>She gets up.</vt:lpstr>
      <vt:lpstr>She has a bath.</vt:lpstr>
      <vt:lpstr>She puts on contact lens.</vt:lpstr>
      <vt:lpstr>She brushes the teeth.</vt:lpstr>
      <vt:lpstr>She puts on her make up.</vt:lpstr>
      <vt:lpstr>She brushes the hair.</vt:lpstr>
      <vt:lpstr>She arrives at work.</vt:lpstr>
      <vt:lpstr>She works.</vt:lpstr>
      <vt:lpstr>She goes shopping.</vt:lpstr>
      <vt:lpstr>She cooks dinner.</vt:lpstr>
      <vt:lpstr>She flosses the teeth.</vt:lpstr>
      <vt:lpstr>She does the dishes.</vt:lpstr>
      <vt:lpstr>She cleans the house.</vt:lpstr>
      <vt:lpstr>She irons clothes.</vt:lpstr>
      <vt:lpstr>She does the laundry.</vt:lpstr>
      <vt:lpstr>Mary’s Daily Routine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Routine  Simple Present</dc:title>
  <dc:creator>Adriana</dc:creator>
  <cp:lastModifiedBy>Adriana</cp:lastModifiedBy>
  <cp:revision>21</cp:revision>
  <dcterms:created xsi:type="dcterms:W3CDTF">2011-11-08T20:48:52Z</dcterms:created>
  <dcterms:modified xsi:type="dcterms:W3CDTF">2012-03-21T20:39:46Z</dcterms:modified>
</cp:coreProperties>
</file>